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51"/>
  </p:notesMasterIdLst>
  <p:sldIdLst>
    <p:sldId id="256" r:id="rId5"/>
    <p:sldId id="314" r:id="rId6"/>
    <p:sldId id="315" r:id="rId7"/>
    <p:sldId id="349" r:id="rId8"/>
    <p:sldId id="350" r:id="rId9"/>
    <p:sldId id="316" r:id="rId10"/>
    <p:sldId id="321" r:id="rId11"/>
    <p:sldId id="352" r:id="rId12"/>
    <p:sldId id="318" r:id="rId13"/>
    <p:sldId id="325" r:id="rId14"/>
    <p:sldId id="319" r:id="rId15"/>
    <p:sldId id="323" r:id="rId16"/>
    <p:sldId id="324" r:id="rId17"/>
    <p:sldId id="353" r:id="rId18"/>
    <p:sldId id="257" r:id="rId19"/>
    <p:sldId id="258" r:id="rId20"/>
    <p:sldId id="259" r:id="rId21"/>
    <p:sldId id="260" r:id="rId22"/>
    <p:sldId id="261" r:id="rId23"/>
    <p:sldId id="262" r:id="rId24"/>
    <p:sldId id="277" r:id="rId25"/>
    <p:sldId id="279" r:id="rId26"/>
    <p:sldId id="278" r:id="rId27"/>
    <p:sldId id="283" r:id="rId28"/>
    <p:sldId id="284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7" r:id="rId37"/>
    <p:sldId id="336" r:id="rId38"/>
    <p:sldId id="338" r:id="rId39"/>
    <p:sldId id="339" r:id="rId40"/>
    <p:sldId id="341" r:id="rId41"/>
    <p:sldId id="342" r:id="rId42"/>
    <p:sldId id="343" r:id="rId43"/>
    <p:sldId id="344" r:id="rId44"/>
    <p:sldId id="280" r:id="rId45"/>
    <p:sldId id="282" r:id="rId46"/>
    <p:sldId id="285" r:id="rId47"/>
    <p:sldId id="348" r:id="rId48"/>
    <p:sldId id="328" r:id="rId49"/>
    <p:sldId id="346" r:id="rId50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52"/>
    </p:embeddedFont>
    <p:embeddedFont>
      <p:font typeface="Helvetica World Bold" panose="020B0604020202020204" charset="0"/>
      <p:regular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Playfair Display" panose="000005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DFA22-39B2-43EC-A0E2-99039386BCE9}" v="9" dt="2024-08-26T00:53:43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2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an Wu" userId="f669791f-cfd4-4194-ae69-8a86497249e2" providerId="ADAL" clId="{294DFA22-39B2-43EC-A0E2-99039386BCE9}"/>
    <pc:docChg chg="undo custSel addSld delSld modSld">
      <pc:chgData name="Yanan Wu" userId="f669791f-cfd4-4194-ae69-8a86497249e2" providerId="ADAL" clId="{294DFA22-39B2-43EC-A0E2-99039386BCE9}" dt="2024-08-26T00:56:28.773" v="236" actId="20577"/>
      <pc:docMkLst>
        <pc:docMk/>
      </pc:docMkLst>
      <pc:sldChg chg="modSp mod">
        <pc:chgData name="Yanan Wu" userId="f669791f-cfd4-4194-ae69-8a86497249e2" providerId="ADAL" clId="{294DFA22-39B2-43EC-A0E2-99039386BCE9}" dt="2024-08-26T00:52:33.546" v="196" actId="20577"/>
        <pc:sldMkLst>
          <pc:docMk/>
          <pc:sldMk cId="0" sldId="278"/>
        </pc:sldMkLst>
        <pc:spChg chg="mod">
          <ac:chgData name="Yanan Wu" userId="f669791f-cfd4-4194-ae69-8a86497249e2" providerId="ADAL" clId="{294DFA22-39B2-43EC-A0E2-99039386BCE9}" dt="2024-08-26T00:52:33.546" v="196" actId="20577"/>
          <ac:spMkLst>
            <pc:docMk/>
            <pc:sldMk cId="0" sldId="278"/>
            <ac:spMk id="218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18:33.236" v="39" actId="27636"/>
        <pc:sldMkLst>
          <pc:docMk/>
          <pc:sldMk cId="935557802" sldId="316"/>
        </pc:sldMkLst>
        <pc:spChg chg="mod">
          <ac:chgData name="Yanan Wu" userId="f669791f-cfd4-4194-ae69-8a86497249e2" providerId="ADAL" clId="{294DFA22-39B2-43EC-A0E2-99039386BCE9}" dt="2024-08-26T00:18:33.236" v="39" actId="27636"/>
          <ac:spMkLst>
            <pc:docMk/>
            <pc:sldMk cId="935557802" sldId="316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6:57.743" v="29" actId="20577"/>
        <pc:sldMkLst>
          <pc:docMk/>
          <pc:sldMk cId="4044310600" sldId="319"/>
        </pc:sldMkLst>
        <pc:spChg chg="mod">
          <ac:chgData name="Yanan Wu" userId="f669791f-cfd4-4194-ae69-8a86497249e2" providerId="ADAL" clId="{294DFA22-39B2-43EC-A0E2-99039386BCE9}" dt="2024-08-21T22:36:57.743" v="29" actId="20577"/>
          <ac:spMkLst>
            <pc:docMk/>
            <pc:sldMk cId="4044310600" sldId="319"/>
            <ac:spMk id="3" creationId="{272456C9-7546-B9CC-A592-AD2B59A7F6D5}"/>
          </ac:spMkLst>
        </pc:spChg>
      </pc:sldChg>
      <pc:sldChg chg="addSp modSp mod">
        <pc:chgData name="Yanan Wu" userId="f669791f-cfd4-4194-ae69-8a86497249e2" providerId="ADAL" clId="{294DFA22-39B2-43EC-A0E2-99039386BCE9}" dt="2024-08-26T00:50:36.498" v="162" actId="255"/>
        <pc:sldMkLst>
          <pc:docMk/>
          <pc:sldMk cId="1541200062" sldId="320"/>
        </pc:sldMkLst>
        <pc:spChg chg="add mod">
          <ac:chgData name="Yanan Wu" userId="f669791f-cfd4-4194-ae69-8a86497249e2" providerId="ADAL" clId="{294DFA22-39B2-43EC-A0E2-99039386BCE9}" dt="2024-08-26T00:50:36.498" v="162" actId="255"/>
          <ac:spMkLst>
            <pc:docMk/>
            <pc:sldMk cId="1541200062" sldId="320"/>
            <ac:spMk id="2" creationId="{0C0D5045-CB37-24B7-AA1C-E9EBE04DD377}"/>
          </ac:spMkLst>
        </pc:spChg>
        <pc:spChg chg="mod">
          <ac:chgData name="Yanan Wu" userId="f669791f-cfd4-4194-ae69-8a86497249e2" providerId="ADAL" clId="{294DFA22-39B2-43EC-A0E2-99039386BCE9}" dt="2024-08-26T00:44:45.451" v="42" actId="1076"/>
          <ac:spMkLst>
            <pc:docMk/>
            <pc:sldMk cId="1541200062" sldId="320"/>
            <ac:spMk id="5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6:28.773" v="236" actId="20577"/>
        <pc:sldMkLst>
          <pc:docMk/>
          <pc:sldMk cId="2502171209" sldId="321"/>
        </pc:sldMkLst>
        <pc:spChg chg="mod">
          <ac:chgData name="Yanan Wu" userId="f669791f-cfd4-4194-ae69-8a86497249e2" providerId="ADAL" clId="{294DFA22-39B2-43EC-A0E2-99039386BCE9}" dt="2024-08-26T00:56:28.773" v="236" actId="20577"/>
          <ac:spMkLst>
            <pc:docMk/>
            <pc:sldMk cId="2502171209" sldId="321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2:35.143" v="0" actId="1076"/>
        <pc:sldMkLst>
          <pc:docMk/>
          <pc:sldMk cId="1837317066" sldId="322"/>
        </pc:sldMkLst>
        <pc:spChg chg="mod">
          <ac:chgData name="Yanan Wu" userId="f669791f-cfd4-4194-ae69-8a86497249e2" providerId="ADAL" clId="{294DFA22-39B2-43EC-A0E2-99039386BCE9}" dt="2024-08-21T22:32:35.143" v="0" actId="1076"/>
          <ac:spMkLst>
            <pc:docMk/>
            <pc:sldMk cId="1837317066" sldId="322"/>
            <ac:spMk id="7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1:23.720" v="169" actId="20577"/>
        <pc:sldMkLst>
          <pc:docMk/>
          <pc:sldMk cId="957183790" sldId="325"/>
        </pc:sldMkLst>
        <pc:spChg chg="mod">
          <ac:chgData name="Yanan Wu" userId="f669791f-cfd4-4194-ae69-8a86497249e2" providerId="ADAL" clId="{294DFA22-39B2-43EC-A0E2-99039386BCE9}" dt="2024-08-26T00:51:23.720" v="169" actId="20577"/>
          <ac:spMkLst>
            <pc:docMk/>
            <pc:sldMk cId="957183790" sldId="325"/>
            <ac:spMk id="3" creationId="{00000000-0000-0000-0000-000000000000}"/>
          </ac:spMkLst>
        </pc:spChg>
      </pc:sldChg>
      <pc:sldChg chg="addSp delSp modSp new mod">
        <pc:chgData name="Yanan Wu" userId="f669791f-cfd4-4194-ae69-8a86497249e2" providerId="ADAL" clId="{294DFA22-39B2-43EC-A0E2-99039386BCE9}" dt="2024-08-21T22:35:36.243" v="28" actId="113"/>
        <pc:sldMkLst>
          <pc:docMk/>
          <pc:sldMk cId="2736567169" sldId="326"/>
        </pc:sldMkLst>
        <pc:spChg chg="del mod">
          <ac:chgData name="Yanan Wu" userId="f669791f-cfd4-4194-ae69-8a86497249e2" providerId="ADAL" clId="{294DFA22-39B2-43EC-A0E2-99039386BCE9}" dt="2024-08-21T22:33:18.826" v="5" actId="21"/>
          <ac:spMkLst>
            <pc:docMk/>
            <pc:sldMk cId="2736567169" sldId="326"/>
            <ac:spMk id="2" creationId="{E2E342DB-02E1-0C98-4D7A-9D3A6569129E}"/>
          </ac:spMkLst>
        </pc:spChg>
        <pc:spChg chg="mod">
          <ac:chgData name="Yanan Wu" userId="f669791f-cfd4-4194-ae69-8a86497249e2" providerId="ADAL" clId="{294DFA22-39B2-43EC-A0E2-99039386BCE9}" dt="2024-08-21T22:35:36.243" v="28" actId="113"/>
          <ac:spMkLst>
            <pc:docMk/>
            <pc:sldMk cId="2736567169" sldId="326"/>
            <ac:spMk id="3" creationId="{86B26F0E-D77C-F997-4481-3E5B580C9F98}"/>
          </ac:spMkLst>
        </pc:spChg>
        <pc:spChg chg="del">
          <ac:chgData name="Yanan Wu" userId="f669791f-cfd4-4194-ae69-8a86497249e2" providerId="ADAL" clId="{294DFA22-39B2-43EC-A0E2-99039386BCE9}" dt="2024-08-21T22:34:56.226" v="20" actId="21"/>
          <ac:spMkLst>
            <pc:docMk/>
            <pc:sldMk cId="2736567169" sldId="326"/>
            <ac:spMk id="4" creationId="{DE888EBE-1E23-F00B-DFF4-AB80F1863C2A}"/>
          </ac:spMkLst>
        </pc:spChg>
        <pc:spChg chg="add mod">
          <ac:chgData name="Yanan Wu" userId="f669791f-cfd4-4194-ae69-8a86497249e2" providerId="ADAL" clId="{294DFA22-39B2-43EC-A0E2-99039386BCE9}" dt="2024-08-21T22:33:25.227" v="18" actId="20577"/>
          <ac:spMkLst>
            <pc:docMk/>
            <pc:sldMk cId="2736567169" sldId="326"/>
            <ac:spMk id="5" creationId="{000A47B2-104F-081B-6E3C-D70BE96BABCF}"/>
          </ac:spMkLst>
        </pc:spChg>
      </pc:sldChg>
      <pc:sldChg chg="modSp mod">
        <pc:chgData name="Yanan Wu" userId="f669791f-cfd4-4194-ae69-8a86497249e2" providerId="ADAL" clId="{294DFA22-39B2-43EC-A0E2-99039386BCE9}" dt="2024-08-26T00:52:57.592" v="231" actId="20577"/>
        <pc:sldMkLst>
          <pc:docMk/>
          <pc:sldMk cId="4256967819" sldId="329"/>
        </pc:sldMkLst>
        <pc:spChg chg="mod">
          <ac:chgData name="Yanan Wu" userId="f669791f-cfd4-4194-ae69-8a86497249e2" providerId="ADAL" clId="{294DFA22-39B2-43EC-A0E2-99039386BCE9}" dt="2024-08-26T00:52:57.592" v="231" actId="20577"/>
          <ac:spMkLst>
            <pc:docMk/>
            <pc:sldMk cId="4256967819" sldId="329"/>
            <ac:spMk id="3" creationId="{00000000-0000-0000-0000-000000000000}"/>
          </ac:spMkLst>
        </pc:spChg>
      </pc:sldChg>
      <pc:sldChg chg="modSp">
        <pc:chgData name="Yanan Wu" userId="f669791f-cfd4-4194-ae69-8a86497249e2" providerId="ADAL" clId="{294DFA22-39B2-43EC-A0E2-99039386BCE9}" dt="2024-08-26T00:53:43.533" v="235"/>
        <pc:sldMkLst>
          <pc:docMk/>
          <pc:sldMk cId="2561026527" sldId="333"/>
        </pc:sldMkLst>
        <pc:graphicFrameChg chg="mod">
          <ac:chgData name="Yanan Wu" userId="f669791f-cfd4-4194-ae69-8a86497249e2" providerId="ADAL" clId="{294DFA22-39B2-43EC-A0E2-99039386BCE9}" dt="2024-08-26T00:53:43.533" v="235"/>
          <ac:graphicFrameMkLst>
            <pc:docMk/>
            <pc:sldMk cId="2561026527" sldId="333"/>
            <ac:graphicFrameMk id="6" creationId="{00000000-0000-0000-0000-000000000000}"/>
          </ac:graphicFrameMkLst>
        </pc:graphicFrameChg>
      </pc:sldChg>
      <pc:sldChg chg="del">
        <pc:chgData name="Yanan Wu" userId="f669791f-cfd4-4194-ae69-8a86497249e2" providerId="ADAL" clId="{294DFA22-39B2-43EC-A0E2-99039386BCE9}" dt="2024-08-26T00:11:39.684" v="30" actId="2696"/>
        <pc:sldMkLst>
          <pc:docMk/>
          <pc:sldMk cId="2573626760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FFD63-25CF-48F3-B1CC-E65CEBA09D7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0D0A2-31B1-4785-8AA8-E187E2D74C31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D310F91E-1189-486C-8383-4A30B3C21722}" type="parTrans" cxnId="{984F9E9E-5864-408C-BEEE-5F33857736A0}">
      <dgm:prSet/>
      <dgm:spPr/>
      <dgm:t>
        <a:bodyPr/>
        <a:lstStyle/>
        <a:p>
          <a:endParaRPr lang="en-US"/>
        </a:p>
      </dgm:t>
    </dgm:pt>
    <dgm:pt modelId="{0D8B21EC-A83F-468A-B1B7-3E72262137E1}" type="sibTrans" cxnId="{984F9E9E-5864-408C-BEEE-5F33857736A0}">
      <dgm:prSet/>
      <dgm:spPr/>
      <dgm:t>
        <a:bodyPr/>
        <a:lstStyle/>
        <a:p>
          <a:endParaRPr lang="en-US"/>
        </a:p>
      </dgm:t>
    </dgm:pt>
    <dgm:pt modelId="{96390F61-D641-47E3-9DC3-1BF4C2CF8A5B}">
      <dgm:prSet phldrT="[Text]"/>
      <dgm:spPr/>
      <dgm:t>
        <a:bodyPr/>
        <a:lstStyle/>
        <a:p>
          <a:r>
            <a:rPr lang="en-US" dirty="0"/>
            <a:t>Condition Statement</a:t>
          </a:r>
        </a:p>
      </dgm:t>
    </dgm:pt>
    <dgm:pt modelId="{7F8E1900-50A7-4C37-9E1A-519D70D17AC5}" type="parTrans" cxnId="{F33311CC-9E59-4C88-AA16-E717B64365E1}">
      <dgm:prSet/>
      <dgm:spPr/>
      <dgm:t>
        <a:bodyPr/>
        <a:lstStyle/>
        <a:p>
          <a:endParaRPr lang="en-US"/>
        </a:p>
      </dgm:t>
    </dgm:pt>
    <dgm:pt modelId="{F875BEE4-CBCE-45E1-AEB9-0C6823787066}" type="sibTrans" cxnId="{F33311CC-9E59-4C88-AA16-E717B64365E1}">
      <dgm:prSet/>
      <dgm:spPr/>
      <dgm:t>
        <a:bodyPr/>
        <a:lstStyle/>
        <a:p>
          <a:endParaRPr lang="en-US"/>
        </a:p>
      </dgm:t>
    </dgm:pt>
    <dgm:pt modelId="{5CE0DC8C-CED9-480E-9763-131BE421373E}">
      <dgm:prSet phldrT="[Text]"/>
      <dgm:spPr/>
      <dgm:t>
        <a:bodyPr/>
        <a:lstStyle/>
        <a:p>
          <a:r>
            <a:rPr lang="en-US" dirty="0"/>
            <a:t>If, </a:t>
          </a:r>
          <a:r>
            <a:rPr lang="en-US" dirty="0" err="1"/>
            <a:t>elif</a:t>
          </a:r>
          <a:r>
            <a:rPr lang="en-US" dirty="0"/>
            <a:t>, else</a:t>
          </a:r>
        </a:p>
      </dgm:t>
    </dgm:pt>
    <dgm:pt modelId="{6456FD2C-F17A-421B-ACD7-259D86B1D653}" type="parTrans" cxnId="{3DB046C5-7EED-42E7-948D-4021CBD51F5F}">
      <dgm:prSet/>
      <dgm:spPr/>
      <dgm:t>
        <a:bodyPr/>
        <a:lstStyle/>
        <a:p>
          <a:endParaRPr lang="en-US"/>
        </a:p>
      </dgm:t>
    </dgm:pt>
    <dgm:pt modelId="{568CCD8F-B33D-45F2-A33B-7075EEFE7FA6}" type="sibTrans" cxnId="{3DB046C5-7EED-42E7-948D-4021CBD51F5F}">
      <dgm:prSet/>
      <dgm:spPr/>
      <dgm:t>
        <a:bodyPr/>
        <a:lstStyle/>
        <a:p>
          <a:endParaRPr lang="en-US"/>
        </a:p>
      </dgm:t>
    </dgm:pt>
    <dgm:pt modelId="{93120672-C2B6-4D82-BB47-95EC75163C74}">
      <dgm:prSet phldrT="[Text]"/>
      <dgm:spPr/>
      <dgm:t>
        <a:bodyPr/>
        <a:lstStyle/>
        <a:p>
          <a:r>
            <a:rPr lang="en-US" dirty="0"/>
            <a:t>Loops</a:t>
          </a:r>
        </a:p>
      </dgm:t>
    </dgm:pt>
    <dgm:pt modelId="{26A8FABE-5C43-4D4A-B699-C8C31B4505A1}" type="parTrans" cxnId="{119634E2-B57B-46DA-87E7-C4FAE0A3CB7F}">
      <dgm:prSet/>
      <dgm:spPr/>
      <dgm:t>
        <a:bodyPr/>
        <a:lstStyle/>
        <a:p>
          <a:endParaRPr lang="en-US"/>
        </a:p>
      </dgm:t>
    </dgm:pt>
    <dgm:pt modelId="{13146689-5726-4947-ADD7-A9D8A89F663D}" type="sibTrans" cxnId="{119634E2-B57B-46DA-87E7-C4FAE0A3CB7F}">
      <dgm:prSet/>
      <dgm:spPr/>
      <dgm:t>
        <a:bodyPr/>
        <a:lstStyle/>
        <a:p>
          <a:endParaRPr lang="en-US"/>
        </a:p>
      </dgm:t>
    </dgm:pt>
    <dgm:pt modelId="{AD63368C-A88B-4CE2-AE7F-CC34433DA45F}">
      <dgm:prSet phldrT="[Text]"/>
      <dgm:spPr/>
      <dgm:t>
        <a:bodyPr/>
        <a:lstStyle/>
        <a:p>
          <a:r>
            <a:rPr lang="en-US" dirty="0"/>
            <a:t>For, while</a:t>
          </a:r>
        </a:p>
      </dgm:t>
    </dgm:pt>
    <dgm:pt modelId="{F0341A4C-05CB-4022-BDDC-35588A1F8DDB}" type="parTrans" cxnId="{43FA45AE-2E3A-46B8-95AE-0768EEAA3F1C}">
      <dgm:prSet/>
      <dgm:spPr/>
      <dgm:t>
        <a:bodyPr/>
        <a:lstStyle/>
        <a:p>
          <a:endParaRPr lang="en-US"/>
        </a:p>
      </dgm:t>
    </dgm:pt>
    <dgm:pt modelId="{B0089CF5-232E-44E6-92E7-652BE39A1577}" type="sibTrans" cxnId="{43FA45AE-2E3A-46B8-95AE-0768EEAA3F1C}">
      <dgm:prSet/>
      <dgm:spPr/>
      <dgm:t>
        <a:bodyPr/>
        <a:lstStyle/>
        <a:p>
          <a:endParaRPr lang="en-US"/>
        </a:p>
      </dgm:t>
    </dgm:pt>
    <dgm:pt modelId="{D280AC34-D3B0-4E45-B0AB-8C09B36CC4DA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870B7232-40BE-4F20-AA57-0E3C161DBE09}" type="parTrans" cxnId="{3AE83BD0-CEC0-44BB-ABB3-C274124BA950}">
      <dgm:prSet/>
      <dgm:spPr/>
      <dgm:t>
        <a:bodyPr/>
        <a:lstStyle/>
        <a:p>
          <a:endParaRPr lang="en-US"/>
        </a:p>
      </dgm:t>
    </dgm:pt>
    <dgm:pt modelId="{12AA23F5-F040-47A4-A3EA-90574BCC9484}" type="sibTrans" cxnId="{3AE83BD0-CEC0-44BB-ABB3-C274124BA950}">
      <dgm:prSet/>
      <dgm:spPr/>
      <dgm:t>
        <a:bodyPr/>
        <a:lstStyle/>
        <a:p>
          <a:endParaRPr lang="en-US"/>
        </a:p>
      </dgm:t>
    </dgm:pt>
    <dgm:pt modelId="{6CEC44EF-2268-4B5B-ACA0-130752DEB52E}">
      <dgm:prSet/>
      <dgm:spPr/>
      <dgm:t>
        <a:bodyPr/>
        <a:lstStyle/>
        <a:p>
          <a:r>
            <a:rPr lang="en-US" dirty="0"/>
            <a:t>Define, Return, Lambda</a:t>
          </a:r>
        </a:p>
      </dgm:t>
    </dgm:pt>
    <dgm:pt modelId="{114277FF-0A88-4EBF-95E8-E51ECE033EA3}" type="parTrans" cxnId="{A56C0C7B-5E7B-4BB7-802E-0F1516BD6542}">
      <dgm:prSet/>
      <dgm:spPr/>
      <dgm:t>
        <a:bodyPr/>
        <a:lstStyle/>
        <a:p>
          <a:endParaRPr lang="en-US"/>
        </a:p>
      </dgm:t>
    </dgm:pt>
    <dgm:pt modelId="{B1D482E5-3C96-49F9-B598-9104936C3D74}" type="sibTrans" cxnId="{A56C0C7B-5E7B-4BB7-802E-0F1516BD6542}">
      <dgm:prSet/>
      <dgm:spPr/>
      <dgm:t>
        <a:bodyPr/>
        <a:lstStyle/>
        <a:p>
          <a:endParaRPr lang="en-US"/>
        </a:p>
      </dgm:t>
    </dgm:pt>
    <dgm:pt modelId="{41792CA9-0205-4B4A-B1BB-8F71D23B903E}">
      <dgm:prSet/>
      <dgm:spPr/>
      <dgm:t>
        <a:bodyPr/>
        <a:lstStyle/>
        <a:p>
          <a:r>
            <a:rPr lang="en-US" dirty="0"/>
            <a:t>Data Structure</a:t>
          </a:r>
        </a:p>
      </dgm:t>
    </dgm:pt>
    <dgm:pt modelId="{86F56C32-A5C9-479D-B932-E943F20D7ED8}" type="parTrans" cxnId="{3C7809CC-C3C8-4B1A-B316-F200E9764044}">
      <dgm:prSet/>
      <dgm:spPr/>
      <dgm:t>
        <a:bodyPr/>
        <a:lstStyle/>
        <a:p>
          <a:endParaRPr lang="en-US"/>
        </a:p>
      </dgm:t>
    </dgm:pt>
    <dgm:pt modelId="{31816008-6EE3-429A-B387-25E9A2350CC0}" type="sibTrans" cxnId="{3C7809CC-C3C8-4B1A-B316-F200E9764044}">
      <dgm:prSet/>
      <dgm:spPr/>
      <dgm:t>
        <a:bodyPr/>
        <a:lstStyle/>
        <a:p>
          <a:endParaRPr lang="en-US"/>
        </a:p>
      </dgm:t>
    </dgm:pt>
    <dgm:pt modelId="{0F04DCEF-D5C8-44CF-9CD5-EDB32F3F470F}">
      <dgm:prSet/>
      <dgm:spPr/>
      <dgm:t>
        <a:bodyPr/>
        <a:lstStyle/>
        <a:p>
          <a:r>
            <a:rPr lang="en-US" dirty="0"/>
            <a:t>List, Tuples, Dictionaries, Strings</a:t>
          </a:r>
        </a:p>
      </dgm:t>
    </dgm:pt>
    <dgm:pt modelId="{7197522A-72D6-49C4-BFEC-602CE723FA45}" type="parTrans" cxnId="{0D10F552-9DA9-45D5-88DD-074744AE1957}">
      <dgm:prSet/>
      <dgm:spPr/>
      <dgm:t>
        <a:bodyPr/>
        <a:lstStyle/>
        <a:p>
          <a:endParaRPr lang="en-US"/>
        </a:p>
      </dgm:t>
    </dgm:pt>
    <dgm:pt modelId="{AF998517-C1F6-4410-A017-815EED049F70}" type="sibTrans" cxnId="{0D10F552-9DA9-45D5-88DD-074744AE1957}">
      <dgm:prSet/>
      <dgm:spPr/>
      <dgm:t>
        <a:bodyPr/>
        <a:lstStyle/>
        <a:p>
          <a:endParaRPr lang="en-US"/>
        </a:p>
      </dgm:t>
    </dgm:pt>
    <dgm:pt modelId="{977EF32D-FD52-46D4-8E09-6FFDBFABA7D6}">
      <dgm:prSet/>
      <dgm:spPr/>
      <dgm:t>
        <a:bodyPr/>
        <a:lstStyle/>
        <a:p>
          <a:r>
            <a:rPr lang="en-US" dirty="0"/>
            <a:t>Modules and Packages</a:t>
          </a:r>
        </a:p>
      </dgm:t>
    </dgm:pt>
    <dgm:pt modelId="{8DE04CD2-5F14-49B1-940A-A25E2A9D65CB}" type="parTrans" cxnId="{0D9C30C3-3700-42A1-A13A-C1C8B5AC2284}">
      <dgm:prSet/>
      <dgm:spPr/>
      <dgm:t>
        <a:bodyPr/>
        <a:lstStyle/>
        <a:p>
          <a:endParaRPr lang="en-US"/>
        </a:p>
      </dgm:t>
    </dgm:pt>
    <dgm:pt modelId="{F4F8E2F8-AED7-4D25-8FF2-C14E6D28CF56}" type="sibTrans" cxnId="{0D9C30C3-3700-42A1-A13A-C1C8B5AC2284}">
      <dgm:prSet/>
      <dgm:spPr/>
      <dgm:t>
        <a:bodyPr/>
        <a:lstStyle/>
        <a:p>
          <a:endParaRPr lang="en-US"/>
        </a:p>
      </dgm:t>
    </dgm:pt>
    <dgm:pt modelId="{F55C52D6-07A9-453B-B0F8-37C86A429DB7}">
      <dgm:prSet/>
      <dgm:spPr/>
      <dgm:t>
        <a:bodyPr/>
        <a:lstStyle/>
        <a:p>
          <a:r>
            <a:rPr lang="en-US" dirty="0"/>
            <a:t>Import, Virtual Environment</a:t>
          </a:r>
        </a:p>
      </dgm:t>
    </dgm:pt>
    <dgm:pt modelId="{7BABBB7B-4823-45BA-A807-522B1746F107}" type="parTrans" cxnId="{2B64E105-7A91-47BF-A746-03C3E85E9127}">
      <dgm:prSet/>
      <dgm:spPr/>
      <dgm:t>
        <a:bodyPr/>
        <a:lstStyle/>
        <a:p>
          <a:endParaRPr lang="en-US"/>
        </a:p>
      </dgm:t>
    </dgm:pt>
    <dgm:pt modelId="{244CA7E0-6691-4530-9469-242B70260BEE}" type="sibTrans" cxnId="{2B64E105-7A91-47BF-A746-03C3E85E9127}">
      <dgm:prSet/>
      <dgm:spPr/>
      <dgm:t>
        <a:bodyPr/>
        <a:lstStyle/>
        <a:p>
          <a:endParaRPr lang="en-US"/>
        </a:p>
      </dgm:t>
    </dgm:pt>
    <dgm:pt modelId="{2BDBEDB5-22E3-4BEE-BB78-8D0AF465BA19}" type="pres">
      <dgm:prSet presAssocID="{889FFD63-25CF-48F3-B1CC-E65CEBA09D7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8C39902-E848-4A4F-B547-4FA6AF3146AF}" type="pres">
      <dgm:prSet presAssocID="{889FFD63-25CF-48F3-B1CC-E65CEBA09D7D}" presName="hierFlow" presStyleCnt="0"/>
      <dgm:spPr/>
    </dgm:pt>
    <dgm:pt modelId="{5DDF8FD5-6D78-4D5D-B816-15D589570C7A}" type="pres">
      <dgm:prSet presAssocID="{889FFD63-25CF-48F3-B1CC-E65CEBA09D7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ED987A-121C-472F-B3BB-3592E1752431}" type="pres">
      <dgm:prSet presAssocID="{A150D0A2-31B1-4785-8AA8-E187E2D74C31}" presName="Name14" presStyleCnt="0"/>
      <dgm:spPr/>
    </dgm:pt>
    <dgm:pt modelId="{A0CE1CC3-0054-4499-ACEE-87905F34AA1B}" type="pres">
      <dgm:prSet presAssocID="{A150D0A2-31B1-4785-8AA8-E187E2D74C31}" presName="level1Shape" presStyleLbl="node0" presStyleIdx="0" presStyleCnt="1">
        <dgm:presLayoutVars>
          <dgm:chPref val="3"/>
        </dgm:presLayoutVars>
      </dgm:prSet>
      <dgm:spPr/>
    </dgm:pt>
    <dgm:pt modelId="{8919AFDE-9030-4CF9-89B3-656FEDE3DC1B}" type="pres">
      <dgm:prSet presAssocID="{A150D0A2-31B1-4785-8AA8-E187E2D74C31}" presName="hierChild2" presStyleCnt="0"/>
      <dgm:spPr/>
    </dgm:pt>
    <dgm:pt modelId="{0BB76B15-51DE-4BCA-9269-443758C6DB8F}" type="pres">
      <dgm:prSet presAssocID="{7F8E1900-50A7-4C37-9E1A-519D70D17AC5}" presName="Name19" presStyleLbl="parChTrans1D2" presStyleIdx="0" presStyleCnt="5"/>
      <dgm:spPr/>
    </dgm:pt>
    <dgm:pt modelId="{2861CDE5-BA30-4376-A716-F7F09BD6DD51}" type="pres">
      <dgm:prSet presAssocID="{96390F61-D641-47E3-9DC3-1BF4C2CF8A5B}" presName="Name21" presStyleCnt="0"/>
      <dgm:spPr/>
    </dgm:pt>
    <dgm:pt modelId="{92A5C527-DE46-47D9-AE6E-BEBD004C8A4E}" type="pres">
      <dgm:prSet presAssocID="{96390F61-D641-47E3-9DC3-1BF4C2CF8A5B}" presName="level2Shape" presStyleLbl="node2" presStyleIdx="0" presStyleCnt="5"/>
      <dgm:spPr/>
    </dgm:pt>
    <dgm:pt modelId="{10F8A33E-DFCE-46A0-BB66-6DF6C8991571}" type="pres">
      <dgm:prSet presAssocID="{96390F61-D641-47E3-9DC3-1BF4C2CF8A5B}" presName="hierChild3" presStyleCnt="0"/>
      <dgm:spPr/>
    </dgm:pt>
    <dgm:pt modelId="{1115FD72-DEAD-4BF8-BECB-69F9692AFE65}" type="pres">
      <dgm:prSet presAssocID="{6456FD2C-F17A-421B-ACD7-259D86B1D653}" presName="Name19" presStyleLbl="parChTrans1D3" presStyleIdx="0" presStyleCnt="5"/>
      <dgm:spPr/>
    </dgm:pt>
    <dgm:pt modelId="{9CE4923C-A3F6-40C5-94F2-FE4AAC93B0E9}" type="pres">
      <dgm:prSet presAssocID="{5CE0DC8C-CED9-480E-9763-131BE421373E}" presName="Name21" presStyleCnt="0"/>
      <dgm:spPr/>
    </dgm:pt>
    <dgm:pt modelId="{855FB1EC-49FE-4AC9-8540-8BECD64DAC4A}" type="pres">
      <dgm:prSet presAssocID="{5CE0DC8C-CED9-480E-9763-131BE421373E}" presName="level2Shape" presStyleLbl="node3" presStyleIdx="0" presStyleCnt="5"/>
      <dgm:spPr/>
    </dgm:pt>
    <dgm:pt modelId="{7FC0D00A-0D1D-432B-A014-3DB9ADF630A5}" type="pres">
      <dgm:prSet presAssocID="{5CE0DC8C-CED9-480E-9763-131BE421373E}" presName="hierChild3" presStyleCnt="0"/>
      <dgm:spPr/>
    </dgm:pt>
    <dgm:pt modelId="{253AA044-B23A-4183-A2DC-2C3BB3A7D12F}" type="pres">
      <dgm:prSet presAssocID="{870B7232-40BE-4F20-AA57-0E3C161DBE09}" presName="Name19" presStyleLbl="parChTrans1D2" presStyleIdx="1" presStyleCnt="5"/>
      <dgm:spPr/>
    </dgm:pt>
    <dgm:pt modelId="{77024F70-C51C-4881-A08A-E56B91DD9F11}" type="pres">
      <dgm:prSet presAssocID="{D280AC34-D3B0-4E45-B0AB-8C09B36CC4DA}" presName="Name21" presStyleCnt="0"/>
      <dgm:spPr/>
    </dgm:pt>
    <dgm:pt modelId="{3D4D275E-80FC-423A-A841-4B981BAB15F8}" type="pres">
      <dgm:prSet presAssocID="{D280AC34-D3B0-4E45-B0AB-8C09B36CC4DA}" presName="level2Shape" presStyleLbl="node2" presStyleIdx="1" presStyleCnt="5" custLinFactNeighborX="-2039" custLinFactNeighborY="2039"/>
      <dgm:spPr/>
    </dgm:pt>
    <dgm:pt modelId="{1E4F05FD-7F72-49A9-8289-804ED87BB987}" type="pres">
      <dgm:prSet presAssocID="{D280AC34-D3B0-4E45-B0AB-8C09B36CC4DA}" presName="hierChild3" presStyleCnt="0"/>
      <dgm:spPr/>
    </dgm:pt>
    <dgm:pt modelId="{64DECFC9-C66F-4DC6-A9FC-1DF798E26058}" type="pres">
      <dgm:prSet presAssocID="{114277FF-0A88-4EBF-95E8-E51ECE033EA3}" presName="Name19" presStyleLbl="parChTrans1D3" presStyleIdx="1" presStyleCnt="5"/>
      <dgm:spPr/>
    </dgm:pt>
    <dgm:pt modelId="{933EF3F6-F8BF-4EA1-87F1-16023C6B84FB}" type="pres">
      <dgm:prSet presAssocID="{6CEC44EF-2268-4B5B-ACA0-130752DEB52E}" presName="Name21" presStyleCnt="0"/>
      <dgm:spPr/>
    </dgm:pt>
    <dgm:pt modelId="{DFA2C49D-2489-4111-A4DF-09D2D9B68724}" type="pres">
      <dgm:prSet presAssocID="{6CEC44EF-2268-4B5B-ACA0-130752DEB52E}" presName="level2Shape" presStyleLbl="node3" presStyleIdx="1" presStyleCnt="5"/>
      <dgm:spPr/>
    </dgm:pt>
    <dgm:pt modelId="{0A207A50-BDFF-4E40-BB65-BB4F3CDB249C}" type="pres">
      <dgm:prSet presAssocID="{6CEC44EF-2268-4B5B-ACA0-130752DEB52E}" presName="hierChild3" presStyleCnt="0"/>
      <dgm:spPr/>
    </dgm:pt>
    <dgm:pt modelId="{9791EA2B-135C-4DB2-9D0B-5A10C46BFB6A}" type="pres">
      <dgm:prSet presAssocID="{26A8FABE-5C43-4D4A-B699-C8C31B4505A1}" presName="Name19" presStyleLbl="parChTrans1D2" presStyleIdx="2" presStyleCnt="5"/>
      <dgm:spPr/>
    </dgm:pt>
    <dgm:pt modelId="{07221158-48B0-42B6-814D-409D70C6D9B7}" type="pres">
      <dgm:prSet presAssocID="{93120672-C2B6-4D82-BB47-95EC75163C74}" presName="Name21" presStyleCnt="0"/>
      <dgm:spPr/>
    </dgm:pt>
    <dgm:pt modelId="{405654C2-BB03-4E69-9529-04838441466E}" type="pres">
      <dgm:prSet presAssocID="{93120672-C2B6-4D82-BB47-95EC75163C74}" presName="level2Shape" presStyleLbl="node2" presStyleIdx="2" presStyleCnt="5" custLinFactNeighborX="-2039" custLinFactNeighborY="2039"/>
      <dgm:spPr/>
    </dgm:pt>
    <dgm:pt modelId="{63C3F8C4-DA5B-4B40-AD7A-E66E45102479}" type="pres">
      <dgm:prSet presAssocID="{93120672-C2B6-4D82-BB47-95EC75163C74}" presName="hierChild3" presStyleCnt="0"/>
      <dgm:spPr/>
    </dgm:pt>
    <dgm:pt modelId="{AE0CF097-ABCC-421B-8486-11E0490E9B63}" type="pres">
      <dgm:prSet presAssocID="{F0341A4C-05CB-4022-BDDC-35588A1F8DDB}" presName="Name19" presStyleLbl="parChTrans1D3" presStyleIdx="2" presStyleCnt="5"/>
      <dgm:spPr/>
    </dgm:pt>
    <dgm:pt modelId="{BC50AAF6-2B99-48C6-B2FD-B173384188E6}" type="pres">
      <dgm:prSet presAssocID="{AD63368C-A88B-4CE2-AE7F-CC34433DA45F}" presName="Name21" presStyleCnt="0"/>
      <dgm:spPr/>
    </dgm:pt>
    <dgm:pt modelId="{968C67FA-83E8-4EDA-9B66-241CD92030A9}" type="pres">
      <dgm:prSet presAssocID="{AD63368C-A88B-4CE2-AE7F-CC34433DA45F}" presName="level2Shape" presStyleLbl="node3" presStyleIdx="2" presStyleCnt="5"/>
      <dgm:spPr/>
    </dgm:pt>
    <dgm:pt modelId="{4645441E-79C8-4E65-9AF5-16A445655A59}" type="pres">
      <dgm:prSet presAssocID="{AD63368C-A88B-4CE2-AE7F-CC34433DA45F}" presName="hierChild3" presStyleCnt="0"/>
      <dgm:spPr/>
    </dgm:pt>
    <dgm:pt modelId="{188086E8-D28E-4D01-BF9B-C538856D3691}" type="pres">
      <dgm:prSet presAssocID="{86F56C32-A5C9-479D-B932-E943F20D7ED8}" presName="Name19" presStyleLbl="parChTrans1D2" presStyleIdx="3" presStyleCnt="5"/>
      <dgm:spPr/>
    </dgm:pt>
    <dgm:pt modelId="{126963BE-DEC0-456F-A5ED-D0DE33292473}" type="pres">
      <dgm:prSet presAssocID="{41792CA9-0205-4B4A-B1BB-8F71D23B903E}" presName="Name21" presStyleCnt="0"/>
      <dgm:spPr/>
    </dgm:pt>
    <dgm:pt modelId="{0BC31500-354A-4294-9081-B3D07D5AE876}" type="pres">
      <dgm:prSet presAssocID="{41792CA9-0205-4B4A-B1BB-8F71D23B903E}" presName="level2Shape" presStyleLbl="node2" presStyleIdx="3" presStyleCnt="5"/>
      <dgm:spPr/>
    </dgm:pt>
    <dgm:pt modelId="{AF0567A6-1D75-400D-9449-A3EFFB6D908D}" type="pres">
      <dgm:prSet presAssocID="{41792CA9-0205-4B4A-B1BB-8F71D23B903E}" presName="hierChild3" presStyleCnt="0"/>
      <dgm:spPr/>
    </dgm:pt>
    <dgm:pt modelId="{57AD4EAC-5C2F-4B9D-BD41-AF6919F4D1FE}" type="pres">
      <dgm:prSet presAssocID="{7197522A-72D6-49C4-BFEC-602CE723FA45}" presName="Name19" presStyleLbl="parChTrans1D3" presStyleIdx="3" presStyleCnt="5"/>
      <dgm:spPr/>
    </dgm:pt>
    <dgm:pt modelId="{39AA14B0-7677-4E2C-82C0-F25D7D561E42}" type="pres">
      <dgm:prSet presAssocID="{0F04DCEF-D5C8-44CF-9CD5-EDB32F3F470F}" presName="Name21" presStyleCnt="0"/>
      <dgm:spPr/>
    </dgm:pt>
    <dgm:pt modelId="{56980EB9-6498-4F38-815E-95ABB9638BE7}" type="pres">
      <dgm:prSet presAssocID="{0F04DCEF-D5C8-44CF-9CD5-EDB32F3F470F}" presName="level2Shape" presStyleLbl="node3" presStyleIdx="3" presStyleCnt="5"/>
      <dgm:spPr/>
    </dgm:pt>
    <dgm:pt modelId="{CAAF817A-24E3-4561-93A6-3FCBA80FFB58}" type="pres">
      <dgm:prSet presAssocID="{0F04DCEF-D5C8-44CF-9CD5-EDB32F3F470F}" presName="hierChild3" presStyleCnt="0"/>
      <dgm:spPr/>
    </dgm:pt>
    <dgm:pt modelId="{8C077D5A-5BB8-48E6-A919-3238EEA0FA8C}" type="pres">
      <dgm:prSet presAssocID="{8DE04CD2-5F14-49B1-940A-A25E2A9D65CB}" presName="Name19" presStyleLbl="parChTrans1D2" presStyleIdx="4" presStyleCnt="5"/>
      <dgm:spPr/>
    </dgm:pt>
    <dgm:pt modelId="{CF3BF41D-DD55-4C8A-B509-0B7261D01406}" type="pres">
      <dgm:prSet presAssocID="{977EF32D-FD52-46D4-8E09-6FFDBFABA7D6}" presName="Name21" presStyleCnt="0"/>
      <dgm:spPr/>
    </dgm:pt>
    <dgm:pt modelId="{56A7BAE5-AB6A-4480-96D4-B1610B245A0E}" type="pres">
      <dgm:prSet presAssocID="{977EF32D-FD52-46D4-8E09-6FFDBFABA7D6}" presName="level2Shape" presStyleLbl="node2" presStyleIdx="4" presStyleCnt="5"/>
      <dgm:spPr/>
    </dgm:pt>
    <dgm:pt modelId="{34AB2941-323A-4534-9376-C92E4D423795}" type="pres">
      <dgm:prSet presAssocID="{977EF32D-FD52-46D4-8E09-6FFDBFABA7D6}" presName="hierChild3" presStyleCnt="0"/>
      <dgm:spPr/>
    </dgm:pt>
    <dgm:pt modelId="{B93C4034-0BEC-4C68-8774-AC373F09800D}" type="pres">
      <dgm:prSet presAssocID="{7BABBB7B-4823-45BA-A807-522B1746F107}" presName="Name19" presStyleLbl="parChTrans1D3" presStyleIdx="4" presStyleCnt="5"/>
      <dgm:spPr/>
    </dgm:pt>
    <dgm:pt modelId="{1861544A-D6D3-4994-8EE2-B916DA2D309B}" type="pres">
      <dgm:prSet presAssocID="{F55C52D6-07A9-453B-B0F8-37C86A429DB7}" presName="Name21" presStyleCnt="0"/>
      <dgm:spPr/>
    </dgm:pt>
    <dgm:pt modelId="{3523E3D9-ED42-4F3B-AB87-D25518798F4B}" type="pres">
      <dgm:prSet presAssocID="{F55C52D6-07A9-453B-B0F8-37C86A429DB7}" presName="level2Shape" presStyleLbl="node3" presStyleIdx="4" presStyleCnt="5"/>
      <dgm:spPr/>
    </dgm:pt>
    <dgm:pt modelId="{00EB196D-1079-4C08-9EFF-8EBC23C38FE2}" type="pres">
      <dgm:prSet presAssocID="{F55C52D6-07A9-453B-B0F8-37C86A429DB7}" presName="hierChild3" presStyleCnt="0"/>
      <dgm:spPr/>
    </dgm:pt>
    <dgm:pt modelId="{E3F05EE7-CEFA-400C-8A55-301A67D3E496}" type="pres">
      <dgm:prSet presAssocID="{889FFD63-25CF-48F3-B1CC-E65CEBA09D7D}" presName="bgShapesFlow" presStyleCnt="0"/>
      <dgm:spPr/>
    </dgm:pt>
  </dgm:ptLst>
  <dgm:cxnLst>
    <dgm:cxn modelId="{2B64E105-7A91-47BF-A746-03C3E85E9127}" srcId="{977EF32D-FD52-46D4-8E09-6FFDBFABA7D6}" destId="{F55C52D6-07A9-453B-B0F8-37C86A429DB7}" srcOrd="0" destOrd="0" parTransId="{7BABBB7B-4823-45BA-A807-522B1746F107}" sibTransId="{244CA7E0-6691-4530-9469-242B70260BEE}"/>
    <dgm:cxn modelId="{0515350F-D60C-4AED-BFE2-8D63D8EA678A}" type="presOf" srcId="{0F04DCEF-D5C8-44CF-9CD5-EDB32F3F470F}" destId="{56980EB9-6498-4F38-815E-95ABB9638BE7}" srcOrd="0" destOrd="0" presId="urn:microsoft.com/office/officeart/2005/8/layout/hierarchy6"/>
    <dgm:cxn modelId="{E8BD8D24-14D8-460D-9FDD-ECC801F6CA66}" type="presOf" srcId="{6456FD2C-F17A-421B-ACD7-259D86B1D653}" destId="{1115FD72-DEAD-4BF8-BECB-69F9692AFE65}" srcOrd="0" destOrd="0" presId="urn:microsoft.com/office/officeart/2005/8/layout/hierarchy6"/>
    <dgm:cxn modelId="{C3242E27-869D-4D5C-BC6A-FEB71247C6EB}" type="presOf" srcId="{870B7232-40BE-4F20-AA57-0E3C161DBE09}" destId="{253AA044-B23A-4183-A2DC-2C3BB3A7D12F}" srcOrd="0" destOrd="0" presId="urn:microsoft.com/office/officeart/2005/8/layout/hierarchy6"/>
    <dgm:cxn modelId="{49C1F32B-7B18-4E76-AF1C-ABAE706B9D4C}" type="presOf" srcId="{7197522A-72D6-49C4-BFEC-602CE723FA45}" destId="{57AD4EAC-5C2F-4B9D-BD41-AF6919F4D1FE}" srcOrd="0" destOrd="0" presId="urn:microsoft.com/office/officeart/2005/8/layout/hierarchy6"/>
    <dgm:cxn modelId="{C1105D32-BDD9-4211-BBDD-F1E60871F3D3}" type="presOf" srcId="{7F8E1900-50A7-4C37-9E1A-519D70D17AC5}" destId="{0BB76B15-51DE-4BCA-9269-443758C6DB8F}" srcOrd="0" destOrd="0" presId="urn:microsoft.com/office/officeart/2005/8/layout/hierarchy6"/>
    <dgm:cxn modelId="{27ABED37-E131-455E-8343-9A3F92D8E823}" type="presOf" srcId="{41792CA9-0205-4B4A-B1BB-8F71D23B903E}" destId="{0BC31500-354A-4294-9081-B3D07D5AE876}" srcOrd="0" destOrd="0" presId="urn:microsoft.com/office/officeart/2005/8/layout/hierarchy6"/>
    <dgm:cxn modelId="{85D2143B-1AB5-4F32-B9BD-8A22FC033D51}" type="presOf" srcId="{977EF32D-FD52-46D4-8E09-6FFDBFABA7D6}" destId="{56A7BAE5-AB6A-4480-96D4-B1610B245A0E}" srcOrd="0" destOrd="0" presId="urn:microsoft.com/office/officeart/2005/8/layout/hierarchy6"/>
    <dgm:cxn modelId="{2E277A40-A48C-4BE8-A5A3-DBA84ECE1927}" type="presOf" srcId="{93120672-C2B6-4D82-BB47-95EC75163C74}" destId="{405654C2-BB03-4E69-9529-04838441466E}" srcOrd="0" destOrd="0" presId="urn:microsoft.com/office/officeart/2005/8/layout/hierarchy6"/>
    <dgm:cxn modelId="{23FC2D5E-6DC5-47C6-94F3-7ACA39A23CFD}" type="presOf" srcId="{889FFD63-25CF-48F3-B1CC-E65CEBA09D7D}" destId="{2BDBEDB5-22E3-4BEE-BB78-8D0AF465BA19}" srcOrd="0" destOrd="0" presId="urn:microsoft.com/office/officeart/2005/8/layout/hierarchy6"/>
    <dgm:cxn modelId="{B73C2261-BF75-4678-B4B5-78DC13B96B6E}" type="presOf" srcId="{5CE0DC8C-CED9-480E-9763-131BE421373E}" destId="{855FB1EC-49FE-4AC9-8540-8BECD64DAC4A}" srcOrd="0" destOrd="0" presId="urn:microsoft.com/office/officeart/2005/8/layout/hierarchy6"/>
    <dgm:cxn modelId="{BA42B84A-C070-4414-ACC0-F885C7E46AA6}" type="presOf" srcId="{86F56C32-A5C9-479D-B932-E943F20D7ED8}" destId="{188086E8-D28E-4D01-BF9B-C538856D3691}" srcOrd="0" destOrd="0" presId="urn:microsoft.com/office/officeart/2005/8/layout/hierarchy6"/>
    <dgm:cxn modelId="{057D516C-ECBD-404C-9160-E418C2BF096D}" type="presOf" srcId="{D280AC34-D3B0-4E45-B0AB-8C09B36CC4DA}" destId="{3D4D275E-80FC-423A-A841-4B981BAB15F8}" srcOrd="0" destOrd="0" presId="urn:microsoft.com/office/officeart/2005/8/layout/hierarchy6"/>
    <dgm:cxn modelId="{85001A71-4FC2-446E-9215-D388F9CE610B}" type="presOf" srcId="{6CEC44EF-2268-4B5B-ACA0-130752DEB52E}" destId="{DFA2C49D-2489-4111-A4DF-09D2D9B68724}" srcOrd="0" destOrd="0" presId="urn:microsoft.com/office/officeart/2005/8/layout/hierarchy6"/>
    <dgm:cxn modelId="{0D10F552-9DA9-45D5-88DD-074744AE1957}" srcId="{41792CA9-0205-4B4A-B1BB-8F71D23B903E}" destId="{0F04DCEF-D5C8-44CF-9CD5-EDB32F3F470F}" srcOrd="0" destOrd="0" parTransId="{7197522A-72D6-49C4-BFEC-602CE723FA45}" sibTransId="{AF998517-C1F6-4410-A017-815EED049F70}"/>
    <dgm:cxn modelId="{A56C0C7B-5E7B-4BB7-802E-0F1516BD6542}" srcId="{D280AC34-D3B0-4E45-B0AB-8C09B36CC4DA}" destId="{6CEC44EF-2268-4B5B-ACA0-130752DEB52E}" srcOrd="0" destOrd="0" parTransId="{114277FF-0A88-4EBF-95E8-E51ECE033EA3}" sibTransId="{B1D482E5-3C96-49F9-B598-9104936C3D74}"/>
    <dgm:cxn modelId="{CE5FBA7F-0C32-418A-B3F8-87AFC999ACB0}" type="presOf" srcId="{A150D0A2-31B1-4785-8AA8-E187E2D74C31}" destId="{A0CE1CC3-0054-4499-ACEE-87905F34AA1B}" srcOrd="0" destOrd="0" presId="urn:microsoft.com/office/officeart/2005/8/layout/hierarchy6"/>
    <dgm:cxn modelId="{D382828B-B52F-41C6-BAD4-EF1B3A5466B0}" type="presOf" srcId="{114277FF-0A88-4EBF-95E8-E51ECE033EA3}" destId="{64DECFC9-C66F-4DC6-A9FC-1DF798E26058}" srcOrd="0" destOrd="0" presId="urn:microsoft.com/office/officeart/2005/8/layout/hierarchy6"/>
    <dgm:cxn modelId="{8F6EA690-05E1-4401-95DB-12187C0A4357}" type="presOf" srcId="{26A8FABE-5C43-4D4A-B699-C8C31B4505A1}" destId="{9791EA2B-135C-4DB2-9D0B-5A10C46BFB6A}" srcOrd="0" destOrd="0" presId="urn:microsoft.com/office/officeart/2005/8/layout/hierarchy6"/>
    <dgm:cxn modelId="{BA35B990-7256-418F-A4AD-ADB281E703E9}" type="presOf" srcId="{F0341A4C-05CB-4022-BDDC-35588A1F8DDB}" destId="{AE0CF097-ABCC-421B-8486-11E0490E9B63}" srcOrd="0" destOrd="0" presId="urn:microsoft.com/office/officeart/2005/8/layout/hierarchy6"/>
    <dgm:cxn modelId="{984F9E9E-5864-408C-BEEE-5F33857736A0}" srcId="{889FFD63-25CF-48F3-B1CC-E65CEBA09D7D}" destId="{A150D0A2-31B1-4785-8AA8-E187E2D74C31}" srcOrd="0" destOrd="0" parTransId="{D310F91E-1189-486C-8383-4A30B3C21722}" sibTransId="{0D8B21EC-A83F-468A-B1B7-3E72262137E1}"/>
    <dgm:cxn modelId="{F06238A6-2E87-4A41-A530-D505417D285D}" type="presOf" srcId="{F55C52D6-07A9-453B-B0F8-37C86A429DB7}" destId="{3523E3D9-ED42-4F3B-AB87-D25518798F4B}" srcOrd="0" destOrd="0" presId="urn:microsoft.com/office/officeart/2005/8/layout/hierarchy6"/>
    <dgm:cxn modelId="{43FA45AE-2E3A-46B8-95AE-0768EEAA3F1C}" srcId="{93120672-C2B6-4D82-BB47-95EC75163C74}" destId="{AD63368C-A88B-4CE2-AE7F-CC34433DA45F}" srcOrd="0" destOrd="0" parTransId="{F0341A4C-05CB-4022-BDDC-35588A1F8DDB}" sibTransId="{B0089CF5-232E-44E6-92E7-652BE39A1577}"/>
    <dgm:cxn modelId="{40AEAEC1-FF52-4E03-AB44-29AE1F56136D}" type="presOf" srcId="{8DE04CD2-5F14-49B1-940A-A25E2A9D65CB}" destId="{8C077D5A-5BB8-48E6-A919-3238EEA0FA8C}" srcOrd="0" destOrd="0" presId="urn:microsoft.com/office/officeart/2005/8/layout/hierarchy6"/>
    <dgm:cxn modelId="{0D9C30C3-3700-42A1-A13A-C1C8B5AC2284}" srcId="{A150D0A2-31B1-4785-8AA8-E187E2D74C31}" destId="{977EF32D-FD52-46D4-8E09-6FFDBFABA7D6}" srcOrd="4" destOrd="0" parTransId="{8DE04CD2-5F14-49B1-940A-A25E2A9D65CB}" sibTransId="{F4F8E2F8-AED7-4D25-8FF2-C14E6D28CF56}"/>
    <dgm:cxn modelId="{3DB046C5-7EED-42E7-948D-4021CBD51F5F}" srcId="{96390F61-D641-47E3-9DC3-1BF4C2CF8A5B}" destId="{5CE0DC8C-CED9-480E-9763-131BE421373E}" srcOrd="0" destOrd="0" parTransId="{6456FD2C-F17A-421B-ACD7-259D86B1D653}" sibTransId="{568CCD8F-B33D-45F2-A33B-7075EEFE7FA6}"/>
    <dgm:cxn modelId="{3C7809CC-C3C8-4B1A-B316-F200E9764044}" srcId="{A150D0A2-31B1-4785-8AA8-E187E2D74C31}" destId="{41792CA9-0205-4B4A-B1BB-8F71D23B903E}" srcOrd="3" destOrd="0" parTransId="{86F56C32-A5C9-479D-B932-E943F20D7ED8}" sibTransId="{31816008-6EE3-429A-B387-25E9A2350CC0}"/>
    <dgm:cxn modelId="{F33311CC-9E59-4C88-AA16-E717B64365E1}" srcId="{A150D0A2-31B1-4785-8AA8-E187E2D74C31}" destId="{96390F61-D641-47E3-9DC3-1BF4C2CF8A5B}" srcOrd="0" destOrd="0" parTransId="{7F8E1900-50A7-4C37-9E1A-519D70D17AC5}" sibTransId="{F875BEE4-CBCE-45E1-AEB9-0C6823787066}"/>
    <dgm:cxn modelId="{3AE83BD0-CEC0-44BB-ABB3-C274124BA950}" srcId="{A150D0A2-31B1-4785-8AA8-E187E2D74C31}" destId="{D280AC34-D3B0-4E45-B0AB-8C09B36CC4DA}" srcOrd="1" destOrd="0" parTransId="{870B7232-40BE-4F20-AA57-0E3C161DBE09}" sibTransId="{12AA23F5-F040-47A4-A3EA-90574BCC9484}"/>
    <dgm:cxn modelId="{0712D6D5-6001-45A0-BC3E-BBE89EE4287C}" type="presOf" srcId="{AD63368C-A88B-4CE2-AE7F-CC34433DA45F}" destId="{968C67FA-83E8-4EDA-9B66-241CD92030A9}" srcOrd="0" destOrd="0" presId="urn:microsoft.com/office/officeart/2005/8/layout/hierarchy6"/>
    <dgm:cxn modelId="{119634E2-B57B-46DA-87E7-C4FAE0A3CB7F}" srcId="{A150D0A2-31B1-4785-8AA8-E187E2D74C31}" destId="{93120672-C2B6-4D82-BB47-95EC75163C74}" srcOrd="2" destOrd="0" parTransId="{26A8FABE-5C43-4D4A-B699-C8C31B4505A1}" sibTransId="{13146689-5726-4947-ADD7-A9D8A89F663D}"/>
    <dgm:cxn modelId="{E07094E7-09D0-4F3F-B7DF-D7EB25D46F6A}" type="presOf" srcId="{7BABBB7B-4823-45BA-A807-522B1746F107}" destId="{B93C4034-0BEC-4C68-8774-AC373F09800D}" srcOrd="0" destOrd="0" presId="urn:microsoft.com/office/officeart/2005/8/layout/hierarchy6"/>
    <dgm:cxn modelId="{CC65C1F4-D875-4946-89E4-408C99A21B2C}" type="presOf" srcId="{96390F61-D641-47E3-9DC3-1BF4C2CF8A5B}" destId="{92A5C527-DE46-47D9-AE6E-BEBD004C8A4E}" srcOrd="0" destOrd="0" presId="urn:microsoft.com/office/officeart/2005/8/layout/hierarchy6"/>
    <dgm:cxn modelId="{0B990BE2-70CF-45AA-A6EE-455441F02312}" type="presParOf" srcId="{2BDBEDB5-22E3-4BEE-BB78-8D0AF465BA19}" destId="{F8C39902-E848-4A4F-B547-4FA6AF3146AF}" srcOrd="0" destOrd="0" presId="urn:microsoft.com/office/officeart/2005/8/layout/hierarchy6"/>
    <dgm:cxn modelId="{7ED0CA53-A3F1-4111-825A-3AB174532204}" type="presParOf" srcId="{F8C39902-E848-4A4F-B547-4FA6AF3146AF}" destId="{5DDF8FD5-6D78-4D5D-B816-15D589570C7A}" srcOrd="0" destOrd="0" presId="urn:microsoft.com/office/officeart/2005/8/layout/hierarchy6"/>
    <dgm:cxn modelId="{192D4A91-59B8-4188-9F90-2985C077B97E}" type="presParOf" srcId="{5DDF8FD5-6D78-4D5D-B816-15D589570C7A}" destId="{39ED987A-121C-472F-B3BB-3592E1752431}" srcOrd="0" destOrd="0" presId="urn:microsoft.com/office/officeart/2005/8/layout/hierarchy6"/>
    <dgm:cxn modelId="{6A8E60AB-2BBA-421E-9E70-18709576B40B}" type="presParOf" srcId="{39ED987A-121C-472F-B3BB-3592E1752431}" destId="{A0CE1CC3-0054-4499-ACEE-87905F34AA1B}" srcOrd="0" destOrd="0" presId="urn:microsoft.com/office/officeart/2005/8/layout/hierarchy6"/>
    <dgm:cxn modelId="{6AE44A06-0F75-4E11-B263-1D9A5A689659}" type="presParOf" srcId="{39ED987A-121C-472F-B3BB-3592E1752431}" destId="{8919AFDE-9030-4CF9-89B3-656FEDE3DC1B}" srcOrd="1" destOrd="0" presId="urn:microsoft.com/office/officeart/2005/8/layout/hierarchy6"/>
    <dgm:cxn modelId="{95845635-E38A-4886-AB0F-8681466FA0B3}" type="presParOf" srcId="{8919AFDE-9030-4CF9-89B3-656FEDE3DC1B}" destId="{0BB76B15-51DE-4BCA-9269-443758C6DB8F}" srcOrd="0" destOrd="0" presId="urn:microsoft.com/office/officeart/2005/8/layout/hierarchy6"/>
    <dgm:cxn modelId="{7017BF3F-AC2C-4DFA-9474-4DA9DDA77BBA}" type="presParOf" srcId="{8919AFDE-9030-4CF9-89B3-656FEDE3DC1B}" destId="{2861CDE5-BA30-4376-A716-F7F09BD6DD51}" srcOrd="1" destOrd="0" presId="urn:microsoft.com/office/officeart/2005/8/layout/hierarchy6"/>
    <dgm:cxn modelId="{C9DC4FC7-9538-49C0-B4EA-E429A9029B3C}" type="presParOf" srcId="{2861CDE5-BA30-4376-A716-F7F09BD6DD51}" destId="{92A5C527-DE46-47D9-AE6E-BEBD004C8A4E}" srcOrd="0" destOrd="0" presId="urn:microsoft.com/office/officeart/2005/8/layout/hierarchy6"/>
    <dgm:cxn modelId="{B92EC6BE-F783-48DA-B4D7-B0569107A229}" type="presParOf" srcId="{2861CDE5-BA30-4376-A716-F7F09BD6DD51}" destId="{10F8A33E-DFCE-46A0-BB66-6DF6C8991571}" srcOrd="1" destOrd="0" presId="urn:microsoft.com/office/officeart/2005/8/layout/hierarchy6"/>
    <dgm:cxn modelId="{01518107-3FE4-4DB6-BFF8-93D0A71E2F3E}" type="presParOf" srcId="{10F8A33E-DFCE-46A0-BB66-6DF6C8991571}" destId="{1115FD72-DEAD-4BF8-BECB-69F9692AFE65}" srcOrd="0" destOrd="0" presId="urn:microsoft.com/office/officeart/2005/8/layout/hierarchy6"/>
    <dgm:cxn modelId="{E22D9AFD-861D-4DB7-B21E-5D79C293E714}" type="presParOf" srcId="{10F8A33E-DFCE-46A0-BB66-6DF6C8991571}" destId="{9CE4923C-A3F6-40C5-94F2-FE4AAC93B0E9}" srcOrd="1" destOrd="0" presId="urn:microsoft.com/office/officeart/2005/8/layout/hierarchy6"/>
    <dgm:cxn modelId="{BDA97942-BCCE-4AE2-95ED-E79CE914817D}" type="presParOf" srcId="{9CE4923C-A3F6-40C5-94F2-FE4AAC93B0E9}" destId="{855FB1EC-49FE-4AC9-8540-8BECD64DAC4A}" srcOrd="0" destOrd="0" presId="urn:microsoft.com/office/officeart/2005/8/layout/hierarchy6"/>
    <dgm:cxn modelId="{5CAE2900-495E-4AF5-8CCD-F682E9FD8BD1}" type="presParOf" srcId="{9CE4923C-A3F6-40C5-94F2-FE4AAC93B0E9}" destId="{7FC0D00A-0D1D-432B-A014-3DB9ADF630A5}" srcOrd="1" destOrd="0" presId="urn:microsoft.com/office/officeart/2005/8/layout/hierarchy6"/>
    <dgm:cxn modelId="{EF9C8813-D5AC-42A6-968D-D599B668DA3F}" type="presParOf" srcId="{8919AFDE-9030-4CF9-89B3-656FEDE3DC1B}" destId="{253AA044-B23A-4183-A2DC-2C3BB3A7D12F}" srcOrd="2" destOrd="0" presId="urn:microsoft.com/office/officeart/2005/8/layout/hierarchy6"/>
    <dgm:cxn modelId="{CD845B63-E24F-427C-B8C6-35E3B7245A32}" type="presParOf" srcId="{8919AFDE-9030-4CF9-89B3-656FEDE3DC1B}" destId="{77024F70-C51C-4881-A08A-E56B91DD9F11}" srcOrd="3" destOrd="0" presId="urn:microsoft.com/office/officeart/2005/8/layout/hierarchy6"/>
    <dgm:cxn modelId="{00E23304-DB5E-4D48-A3D5-63A5E453BE04}" type="presParOf" srcId="{77024F70-C51C-4881-A08A-E56B91DD9F11}" destId="{3D4D275E-80FC-423A-A841-4B981BAB15F8}" srcOrd="0" destOrd="0" presId="urn:microsoft.com/office/officeart/2005/8/layout/hierarchy6"/>
    <dgm:cxn modelId="{017B953B-56FF-4207-B579-DF1532591263}" type="presParOf" srcId="{77024F70-C51C-4881-A08A-E56B91DD9F11}" destId="{1E4F05FD-7F72-49A9-8289-804ED87BB987}" srcOrd="1" destOrd="0" presId="urn:microsoft.com/office/officeart/2005/8/layout/hierarchy6"/>
    <dgm:cxn modelId="{FECB0F6A-A502-461C-86D8-6006E7339A53}" type="presParOf" srcId="{1E4F05FD-7F72-49A9-8289-804ED87BB987}" destId="{64DECFC9-C66F-4DC6-A9FC-1DF798E26058}" srcOrd="0" destOrd="0" presId="urn:microsoft.com/office/officeart/2005/8/layout/hierarchy6"/>
    <dgm:cxn modelId="{F707102C-6AFD-44A2-9506-6FC7129FFA8C}" type="presParOf" srcId="{1E4F05FD-7F72-49A9-8289-804ED87BB987}" destId="{933EF3F6-F8BF-4EA1-87F1-16023C6B84FB}" srcOrd="1" destOrd="0" presId="urn:microsoft.com/office/officeart/2005/8/layout/hierarchy6"/>
    <dgm:cxn modelId="{47725683-F117-468F-B298-58492B5F8B2B}" type="presParOf" srcId="{933EF3F6-F8BF-4EA1-87F1-16023C6B84FB}" destId="{DFA2C49D-2489-4111-A4DF-09D2D9B68724}" srcOrd="0" destOrd="0" presId="urn:microsoft.com/office/officeart/2005/8/layout/hierarchy6"/>
    <dgm:cxn modelId="{B291C59F-BC9E-44E6-8708-9FB760A401CA}" type="presParOf" srcId="{933EF3F6-F8BF-4EA1-87F1-16023C6B84FB}" destId="{0A207A50-BDFF-4E40-BB65-BB4F3CDB249C}" srcOrd="1" destOrd="0" presId="urn:microsoft.com/office/officeart/2005/8/layout/hierarchy6"/>
    <dgm:cxn modelId="{63A48EE9-7803-4047-9EFD-0116F1575A61}" type="presParOf" srcId="{8919AFDE-9030-4CF9-89B3-656FEDE3DC1B}" destId="{9791EA2B-135C-4DB2-9D0B-5A10C46BFB6A}" srcOrd="4" destOrd="0" presId="urn:microsoft.com/office/officeart/2005/8/layout/hierarchy6"/>
    <dgm:cxn modelId="{84C59B41-6464-48D8-95C1-7547B9DEFC12}" type="presParOf" srcId="{8919AFDE-9030-4CF9-89B3-656FEDE3DC1B}" destId="{07221158-48B0-42B6-814D-409D70C6D9B7}" srcOrd="5" destOrd="0" presId="urn:microsoft.com/office/officeart/2005/8/layout/hierarchy6"/>
    <dgm:cxn modelId="{F45D7520-2A2A-47B2-A591-E4FE59DC5BB8}" type="presParOf" srcId="{07221158-48B0-42B6-814D-409D70C6D9B7}" destId="{405654C2-BB03-4E69-9529-04838441466E}" srcOrd="0" destOrd="0" presId="urn:microsoft.com/office/officeart/2005/8/layout/hierarchy6"/>
    <dgm:cxn modelId="{9A111126-E443-4C91-92B3-2971FBDFCC98}" type="presParOf" srcId="{07221158-48B0-42B6-814D-409D70C6D9B7}" destId="{63C3F8C4-DA5B-4B40-AD7A-E66E45102479}" srcOrd="1" destOrd="0" presId="urn:microsoft.com/office/officeart/2005/8/layout/hierarchy6"/>
    <dgm:cxn modelId="{635A3FC0-DBC6-4FCF-B5EA-70B2F7C831CA}" type="presParOf" srcId="{63C3F8C4-DA5B-4B40-AD7A-E66E45102479}" destId="{AE0CF097-ABCC-421B-8486-11E0490E9B63}" srcOrd="0" destOrd="0" presId="urn:microsoft.com/office/officeart/2005/8/layout/hierarchy6"/>
    <dgm:cxn modelId="{606388A0-49EB-41C9-87AA-3024C8F62CBF}" type="presParOf" srcId="{63C3F8C4-DA5B-4B40-AD7A-E66E45102479}" destId="{BC50AAF6-2B99-48C6-B2FD-B173384188E6}" srcOrd="1" destOrd="0" presId="urn:microsoft.com/office/officeart/2005/8/layout/hierarchy6"/>
    <dgm:cxn modelId="{567B8302-C080-464B-A318-73B2A2637953}" type="presParOf" srcId="{BC50AAF6-2B99-48C6-B2FD-B173384188E6}" destId="{968C67FA-83E8-4EDA-9B66-241CD92030A9}" srcOrd="0" destOrd="0" presId="urn:microsoft.com/office/officeart/2005/8/layout/hierarchy6"/>
    <dgm:cxn modelId="{8A75697F-9576-44F9-A5C1-7F4BEA0B4FD9}" type="presParOf" srcId="{BC50AAF6-2B99-48C6-B2FD-B173384188E6}" destId="{4645441E-79C8-4E65-9AF5-16A445655A59}" srcOrd="1" destOrd="0" presId="urn:microsoft.com/office/officeart/2005/8/layout/hierarchy6"/>
    <dgm:cxn modelId="{DF3D5AAA-4C16-4784-8C5D-057F3234C98D}" type="presParOf" srcId="{8919AFDE-9030-4CF9-89B3-656FEDE3DC1B}" destId="{188086E8-D28E-4D01-BF9B-C538856D3691}" srcOrd="6" destOrd="0" presId="urn:microsoft.com/office/officeart/2005/8/layout/hierarchy6"/>
    <dgm:cxn modelId="{F15585A1-73F3-4153-8E3C-94DBE43C6597}" type="presParOf" srcId="{8919AFDE-9030-4CF9-89B3-656FEDE3DC1B}" destId="{126963BE-DEC0-456F-A5ED-D0DE33292473}" srcOrd="7" destOrd="0" presId="urn:microsoft.com/office/officeart/2005/8/layout/hierarchy6"/>
    <dgm:cxn modelId="{F9CF2BF3-519D-4BBC-87C7-F35E73BDE8B3}" type="presParOf" srcId="{126963BE-DEC0-456F-A5ED-D0DE33292473}" destId="{0BC31500-354A-4294-9081-B3D07D5AE876}" srcOrd="0" destOrd="0" presId="urn:microsoft.com/office/officeart/2005/8/layout/hierarchy6"/>
    <dgm:cxn modelId="{3DB1C050-6F4E-473B-A512-5191C587A9BA}" type="presParOf" srcId="{126963BE-DEC0-456F-A5ED-D0DE33292473}" destId="{AF0567A6-1D75-400D-9449-A3EFFB6D908D}" srcOrd="1" destOrd="0" presId="urn:microsoft.com/office/officeart/2005/8/layout/hierarchy6"/>
    <dgm:cxn modelId="{C2A3D576-CCA9-4761-A158-73D1BD40DBEA}" type="presParOf" srcId="{AF0567A6-1D75-400D-9449-A3EFFB6D908D}" destId="{57AD4EAC-5C2F-4B9D-BD41-AF6919F4D1FE}" srcOrd="0" destOrd="0" presId="urn:microsoft.com/office/officeart/2005/8/layout/hierarchy6"/>
    <dgm:cxn modelId="{779A886F-876D-428D-8FE6-A1225C7D4821}" type="presParOf" srcId="{AF0567A6-1D75-400D-9449-A3EFFB6D908D}" destId="{39AA14B0-7677-4E2C-82C0-F25D7D561E42}" srcOrd="1" destOrd="0" presId="urn:microsoft.com/office/officeart/2005/8/layout/hierarchy6"/>
    <dgm:cxn modelId="{95C84649-E21F-418B-AC0E-4FA17CC71A26}" type="presParOf" srcId="{39AA14B0-7677-4E2C-82C0-F25D7D561E42}" destId="{56980EB9-6498-4F38-815E-95ABB9638BE7}" srcOrd="0" destOrd="0" presId="urn:microsoft.com/office/officeart/2005/8/layout/hierarchy6"/>
    <dgm:cxn modelId="{B8D70AB8-1E50-4864-8735-FE2A1B45B264}" type="presParOf" srcId="{39AA14B0-7677-4E2C-82C0-F25D7D561E42}" destId="{CAAF817A-24E3-4561-93A6-3FCBA80FFB58}" srcOrd="1" destOrd="0" presId="urn:microsoft.com/office/officeart/2005/8/layout/hierarchy6"/>
    <dgm:cxn modelId="{62B4DFA2-403B-4EC2-8D6D-51A03E0F1296}" type="presParOf" srcId="{8919AFDE-9030-4CF9-89B3-656FEDE3DC1B}" destId="{8C077D5A-5BB8-48E6-A919-3238EEA0FA8C}" srcOrd="8" destOrd="0" presId="urn:microsoft.com/office/officeart/2005/8/layout/hierarchy6"/>
    <dgm:cxn modelId="{F70E5D48-4346-4903-8B8E-6601FC94F726}" type="presParOf" srcId="{8919AFDE-9030-4CF9-89B3-656FEDE3DC1B}" destId="{CF3BF41D-DD55-4C8A-B509-0B7261D01406}" srcOrd="9" destOrd="0" presId="urn:microsoft.com/office/officeart/2005/8/layout/hierarchy6"/>
    <dgm:cxn modelId="{064C9473-293D-4A8A-A2E3-2E9EB9B34F18}" type="presParOf" srcId="{CF3BF41D-DD55-4C8A-B509-0B7261D01406}" destId="{56A7BAE5-AB6A-4480-96D4-B1610B245A0E}" srcOrd="0" destOrd="0" presId="urn:microsoft.com/office/officeart/2005/8/layout/hierarchy6"/>
    <dgm:cxn modelId="{352632EA-97D1-457B-82F4-973E124A1079}" type="presParOf" srcId="{CF3BF41D-DD55-4C8A-B509-0B7261D01406}" destId="{34AB2941-323A-4534-9376-C92E4D423795}" srcOrd="1" destOrd="0" presId="urn:microsoft.com/office/officeart/2005/8/layout/hierarchy6"/>
    <dgm:cxn modelId="{C9548131-BE2F-48B0-BC77-07A81159AE16}" type="presParOf" srcId="{34AB2941-323A-4534-9376-C92E4D423795}" destId="{B93C4034-0BEC-4C68-8774-AC373F09800D}" srcOrd="0" destOrd="0" presId="urn:microsoft.com/office/officeart/2005/8/layout/hierarchy6"/>
    <dgm:cxn modelId="{38E78A10-2540-4F44-81BD-8D585F8AF38B}" type="presParOf" srcId="{34AB2941-323A-4534-9376-C92E4D423795}" destId="{1861544A-D6D3-4994-8EE2-B916DA2D309B}" srcOrd="1" destOrd="0" presId="urn:microsoft.com/office/officeart/2005/8/layout/hierarchy6"/>
    <dgm:cxn modelId="{7BAA209A-AE20-405E-AEE0-2D2C260C4F77}" type="presParOf" srcId="{1861544A-D6D3-4994-8EE2-B916DA2D309B}" destId="{3523E3D9-ED42-4F3B-AB87-D25518798F4B}" srcOrd="0" destOrd="0" presId="urn:microsoft.com/office/officeart/2005/8/layout/hierarchy6"/>
    <dgm:cxn modelId="{EFFAAD45-6632-4457-BE04-3E107EF2266E}" type="presParOf" srcId="{1861544A-D6D3-4994-8EE2-B916DA2D309B}" destId="{00EB196D-1079-4C08-9EFF-8EBC23C38FE2}" srcOrd="1" destOrd="0" presId="urn:microsoft.com/office/officeart/2005/8/layout/hierarchy6"/>
    <dgm:cxn modelId="{4BD25C5E-2D36-4B8E-BD80-776EA2B0E8D1}" type="presParOf" srcId="{2BDBEDB5-22E3-4BEE-BB78-8D0AF465BA19}" destId="{E3F05EE7-CEFA-400C-8A55-301A67D3E49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6CD87-E0E0-4D7C-B597-E760C31B8852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67FFB49-7D77-4B6D-A830-89A9B815F0F7}">
      <dgm:prSet phldrT="[Text]" custT="1"/>
      <dgm:spPr/>
      <dgm:t>
        <a:bodyPr/>
        <a:lstStyle/>
        <a:p>
          <a:r>
            <a:rPr lang="en-US" sz="2800" dirty="0" err="1"/>
            <a:t>plotly</a:t>
          </a:r>
          <a:endParaRPr lang="en-US" sz="2800" dirty="0"/>
        </a:p>
      </dgm:t>
    </dgm:pt>
    <dgm:pt modelId="{C6D1495A-50D1-4F4F-BB61-CEEFFED62C57}" type="parTrans" cxnId="{FA44AAC1-BA22-43C7-B4FB-DE746882C2A6}">
      <dgm:prSet/>
      <dgm:spPr/>
      <dgm:t>
        <a:bodyPr/>
        <a:lstStyle/>
        <a:p>
          <a:endParaRPr lang="en-US"/>
        </a:p>
      </dgm:t>
    </dgm:pt>
    <dgm:pt modelId="{D1A531B4-E35E-49B2-98B5-2E1575A7E000}" type="sibTrans" cxnId="{FA44AAC1-BA22-43C7-B4FB-DE746882C2A6}">
      <dgm:prSet/>
      <dgm:spPr/>
      <dgm:t>
        <a:bodyPr/>
        <a:lstStyle/>
        <a:p>
          <a:endParaRPr lang="en-US"/>
        </a:p>
      </dgm:t>
    </dgm:pt>
    <dgm:pt modelId="{689675B7-AB85-4C08-A05F-2E17C85884DF}">
      <dgm:prSet phldrT="[Text]" custT="1"/>
      <dgm:spPr/>
      <dgm:t>
        <a:bodyPr/>
        <a:lstStyle/>
        <a:p>
          <a:r>
            <a:rPr lang="en-US" sz="2800" dirty="0" err="1"/>
            <a:t>seaborn</a:t>
          </a:r>
          <a:endParaRPr lang="en-US" sz="2800" dirty="0"/>
        </a:p>
      </dgm:t>
    </dgm:pt>
    <dgm:pt modelId="{6F2860A1-21FF-4416-94EC-69571130F633}" type="parTrans" cxnId="{4157CCE9-20EB-40E2-8646-7ADCC5C5CFC2}">
      <dgm:prSet/>
      <dgm:spPr/>
      <dgm:t>
        <a:bodyPr/>
        <a:lstStyle/>
        <a:p>
          <a:endParaRPr lang="en-US"/>
        </a:p>
      </dgm:t>
    </dgm:pt>
    <dgm:pt modelId="{9F86DED5-4B56-4240-AADB-83A75289BBCE}" type="sibTrans" cxnId="{4157CCE9-20EB-40E2-8646-7ADCC5C5CFC2}">
      <dgm:prSet/>
      <dgm:spPr/>
      <dgm:t>
        <a:bodyPr/>
        <a:lstStyle/>
        <a:p>
          <a:endParaRPr lang="en-US"/>
        </a:p>
      </dgm:t>
    </dgm:pt>
    <dgm:pt modelId="{C014378D-A0CF-4849-BC02-C7C1A461F591}">
      <dgm:prSet phldrT="[Text]" custT="1"/>
      <dgm:spPr/>
      <dgm:t>
        <a:bodyPr/>
        <a:lstStyle/>
        <a:p>
          <a:r>
            <a:rPr lang="en-US" sz="2800" dirty="0" err="1"/>
            <a:t>matplotlib</a:t>
          </a:r>
          <a:endParaRPr lang="en-US" sz="2800" dirty="0"/>
        </a:p>
      </dgm:t>
    </dgm:pt>
    <dgm:pt modelId="{DCF56637-4D44-4FCC-BFF0-3FC734771660}" type="parTrans" cxnId="{39AA21DF-5EFA-40BE-9FD5-4A75A9343302}">
      <dgm:prSet/>
      <dgm:spPr/>
      <dgm:t>
        <a:bodyPr/>
        <a:lstStyle/>
        <a:p>
          <a:endParaRPr lang="en-US"/>
        </a:p>
      </dgm:t>
    </dgm:pt>
    <dgm:pt modelId="{48005B7F-4190-4877-A318-A3F7F9B4D85D}" type="sibTrans" cxnId="{39AA21DF-5EFA-40BE-9FD5-4A75A9343302}">
      <dgm:prSet/>
      <dgm:spPr/>
      <dgm:t>
        <a:bodyPr/>
        <a:lstStyle/>
        <a:p>
          <a:endParaRPr lang="en-US"/>
        </a:p>
      </dgm:t>
    </dgm:pt>
    <dgm:pt modelId="{41BFEEE8-A399-4304-9EAB-DFEB0367D066}" type="pres">
      <dgm:prSet presAssocID="{0C56CD87-E0E0-4D7C-B597-E760C31B8852}" presName="Name0" presStyleCnt="0">
        <dgm:presLayoutVars>
          <dgm:dir/>
          <dgm:animLvl val="lvl"/>
          <dgm:resizeHandles val="exact"/>
        </dgm:presLayoutVars>
      </dgm:prSet>
      <dgm:spPr/>
    </dgm:pt>
    <dgm:pt modelId="{0B39781B-5DB1-458E-A25B-C0471DE9D6A6}" type="pres">
      <dgm:prSet presAssocID="{167FFB49-7D77-4B6D-A830-89A9B815F0F7}" presName="Name8" presStyleCnt="0"/>
      <dgm:spPr/>
    </dgm:pt>
    <dgm:pt modelId="{4067B2A5-FD49-498E-B208-E28D3FAA87C1}" type="pres">
      <dgm:prSet presAssocID="{167FFB49-7D77-4B6D-A830-89A9B815F0F7}" presName="level" presStyleLbl="node1" presStyleIdx="0" presStyleCnt="3">
        <dgm:presLayoutVars>
          <dgm:chMax val="1"/>
          <dgm:bulletEnabled val="1"/>
        </dgm:presLayoutVars>
      </dgm:prSet>
      <dgm:spPr/>
    </dgm:pt>
    <dgm:pt modelId="{639AF9F2-DFCA-4C4B-B0B1-353BC9D32474}" type="pres">
      <dgm:prSet presAssocID="{167FFB49-7D77-4B6D-A830-89A9B815F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7B39ECB-98BF-41D1-A0D8-B3598318FC83}" type="pres">
      <dgm:prSet presAssocID="{689675B7-AB85-4C08-A05F-2E17C85884DF}" presName="Name8" presStyleCnt="0"/>
      <dgm:spPr/>
    </dgm:pt>
    <dgm:pt modelId="{DC077FDC-538C-400B-A4A6-FA68C8326C4E}" type="pres">
      <dgm:prSet presAssocID="{689675B7-AB85-4C08-A05F-2E17C85884DF}" presName="level" presStyleLbl="node1" presStyleIdx="1" presStyleCnt="3">
        <dgm:presLayoutVars>
          <dgm:chMax val="1"/>
          <dgm:bulletEnabled val="1"/>
        </dgm:presLayoutVars>
      </dgm:prSet>
      <dgm:spPr/>
    </dgm:pt>
    <dgm:pt modelId="{0A4658EE-C153-4714-9D85-899FF6DE654A}" type="pres">
      <dgm:prSet presAssocID="{689675B7-AB85-4C08-A05F-2E17C85884D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47E27D-C098-4763-9033-FBA949D741EC}" type="pres">
      <dgm:prSet presAssocID="{C014378D-A0CF-4849-BC02-C7C1A461F591}" presName="Name8" presStyleCnt="0"/>
      <dgm:spPr/>
    </dgm:pt>
    <dgm:pt modelId="{7C30C604-C236-4B65-89F7-1E2E51AF6419}" type="pres">
      <dgm:prSet presAssocID="{C014378D-A0CF-4849-BC02-C7C1A461F591}" presName="level" presStyleLbl="node1" presStyleIdx="2" presStyleCnt="3">
        <dgm:presLayoutVars>
          <dgm:chMax val="1"/>
          <dgm:bulletEnabled val="1"/>
        </dgm:presLayoutVars>
      </dgm:prSet>
      <dgm:spPr/>
    </dgm:pt>
    <dgm:pt modelId="{90848F02-7ACC-4573-8171-1801F826CAC2}" type="pres">
      <dgm:prSet presAssocID="{C014378D-A0CF-4849-BC02-C7C1A461F59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37A02-A0A5-48B2-999B-516EDE539D80}" type="presOf" srcId="{167FFB49-7D77-4B6D-A830-89A9B815F0F7}" destId="{4067B2A5-FD49-498E-B208-E28D3FAA87C1}" srcOrd="0" destOrd="0" presId="urn:microsoft.com/office/officeart/2005/8/layout/pyramid1"/>
    <dgm:cxn modelId="{F0022E12-AD32-4E7D-9D38-6AD3197D5FE2}" type="presOf" srcId="{0C56CD87-E0E0-4D7C-B597-E760C31B8852}" destId="{41BFEEE8-A399-4304-9EAB-DFEB0367D066}" srcOrd="0" destOrd="0" presId="urn:microsoft.com/office/officeart/2005/8/layout/pyramid1"/>
    <dgm:cxn modelId="{C6FF8424-FFB3-4CD5-B4CB-67BEF1B658DE}" type="presOf" srcId="{689675B7-AB85-4C08-A05F-2E17C85884DF}" destId="{DC077FDC-538C-400B-A4A6-FA68C8326C4E}" srcOrd="0" destOrd="0" presId="urn:microsoft.com/office/officeart/2005/8/layout/pyramid1"/>
    <dgm:cxn modelId="{BF7D4B45-F3A4-4BF7-9345-FBDD9E407135}" type="presOf" srcId="{C014378D-A0CF-4849-BC02-C7C1A461F591}" destId="{7C30C604-C236-4B65-89F7-1E2E51AF6419}" srcOrd="0" destOrd="0" presId="urn:microsoft.com/office/officeart/2005/8/layout/pyramid1"/>
    <dgm:cxn modelId="{1A302177-5EEF-4EF9-B34F-67101A0F3245}" type="presOf" srcId="{167FFB49-7D77-4B6D-A830-89A9B815F0F7}" destId="{639AF9F2-DFCA-4C4B-B0B1-353BC9D32474}" srcOrd="1" destOrd="0" presId="urn:microsoft.com/office/officeart/2005/8/layout/pyramid1"/>
    <dgm:cxn modelId="{BE15E99A-AD32-4DB9-87DF-0320E9E90B67}" type="presOf" srcId="{689675B7-AB85-4C08-A05F-2E17C85884DF}" destId="{0A4658EE-C153-4714-9D85-899FF6DE654A}" srcOrd="1" destOrd="0" presId="urn:microsoft.com/office/officeart/2005/8/layout/pyramid1"/>
    <dgm:cxn modelId="{FA44AAC1-BA22-43C7-B4FB-DE746882C2A6}" srcId="{0C56CD87-E0E0-4D7C-B597-E760C31B8852}" destId="{167FFB49-7D77-4B6D-A830-89A9B815F0F7}" srcOrd="0" destOrd="0" parTransId="{C6D1495A-50D1-4F4F-BB61-CEEFFED62C57}" sibTransId="{D1A531B4-E35E-49B2-98B5-2E1575A7E000}"/>
    <dgm:cxn modelId="{39AA21DF-5EFA-40BE-9FD5-4A75A9343302}" srcId="{0C56CD87-E0E0-4D7C-B597-E760C31B8852}" destId="{C014378D-A0CF-4849-BC02-C7C1A461F591}" srcOrd="2" destOrd="0" parTransId="{DCF56637-4D44-4FCC-BFF0-3FC734771660}" sibTransId="{48005B7F-4190-4877-A318-A3F7F9B4D85D}"/>
    <dgm:cxn modelId="{4FC477E3-17C3-484C-83BF-7B3D90D8E606}" type="presOf" srcId="{C014378D-A0CF-4849-BC02-C7C1A461F591}" destId="{90848F02-7ACC-4573-8171-1801F826CAC2}" srcOrd="1" destOrd="0" presId="urn:microsoft.com/office/officeart/2005/8/layout/pyramid1"/>
    <dgm:cxn modelId="{4157CCE9-20EB-40E2-8646-7ADCC5C5CFC2}" srcId="{0C56CD87-E0E0-4D7C-B597-E760C31B8852}" destId="{689675B7-AB85-4C08-A05F-2E17C85884DF}" srcOrd="1" destOrd="0" parTransId="{6F2860A1-21FF-4416-94EC-69571130F633}" sibTransId="{9F86DED5-4B56-4240-AADB-83A75289BBCE}"/>
    <dgm:cxn modelId="{59EE7CCF-16A7-4FCA-AE95-8F02B84B1396}" type="presParOf" srcId="{41BFEEE8-A399-4304-9EAB-DFEB0367D066}" destId="{0B39781B-5DB1-458E-A25B-C0471DE9D6A6}" srcOrd="0" destOrd="0" presId="urn:microsoft.com/office/officeart/2005/8/layout/pyramid1"/>
    <dgm:cxn modelId="{86ED9CEE-DC29-4AE3-A202-54D99A322FEA}" type="presParOf" srcId="{0B39781B-5DB1-458E-A25B-C0471DE9D6A6}" destId="{4067B2A5-FD49-498E-B208-E28D3FAA87C1}" srcOrd="0" destOrd="0" presId="urn:microsoft.com/office/officeart/2005/8/layout/pyramid1"/>
    <dgm:cxn modelId="{9B21BB87-2292-424E-BA89-2993ADEF1E2F}" type="presParOf" srcId="{0B39781B-5DB1-458E-A25B-C0471DE9D6A6}" destId="{639AF9F2-DFCA-4C4B-B0B1-353BC9D32474}" srcOrd="1" destOrd="0" presId="urn:microsoft.com/office/officeart/2005/8/layout/pyramid1"/>
    <dgm:cxn modelId="{B502D3E1-7667-4F5B-9A9F-445D57586377}" type="presParOf" srcId="{41BFEEE8-A399-4304-9EAB-DFEB0367D066}" destId="{47B39ECB-98BF-41D1-A0D8-B3598318FC83}" srcOrd="1" destOrd="0" presId="urn:microsoft.com/office/officeart/2005/8/layout/pyramid1"/>
    <dgm:cxn modelId="{65E11739-6D09-4E17-8E6B-6BC7E83C6367}" type="presParOf" srcId="{47B39ECB-98BF-41D1-A0D8-B3598318FC83}" destId="{DC077FDC-538C-400B-A4A6-FA68C8326C4E}" srcOrd="0" destOrd="0" presId="urn:microsoft.com/office/officeart/2005/8/layout/pyramid1"/>
    <dgm:cxn modelId="{1AB206D7-1E73-43E4-9C5C-FC781CAACCAD}" type="presParOf" srcId="{47B39ECB-98BF-41D1-A0D8-B3598318FC83}" destId="{0A4658EE-C153-4714-9D85-899FF6DE654A}" srcOrd="1" destOrd="0" presId="urn:microsoft.com/office/officeart/2005/8/layout/pyramid1"/>
    <dgm:cxn modelId="{3E777E5F-6E3C-4902-95A4-59A293CCDD49}" type="presParOf" srcId="{41BFEEE8-A399-4304-9EAB-DFEB0367D066}" destId="{2447E27D-C098-4763-9033-FBA949D741EC}" srcOrd="2" destOrd="0" presId="urn:microsoft.com/office/officeart/2005/8/layout/pyramid1"/>
    <dgm:cxn modelId="{130B7D10-8E2B-453E-97EA-7A5EF68BFD60}" type="presParOf" srcId="{2447E27D-C098-4763-9033-FBA949D741EC}" destId="{7C30C604-C236-4B65-89F7-1E2E51AF6419}" srcOrd="0" destOrd="0" presId="urn:microsoft.com/office/officeart/2005/8/layout/pyramid1"/>
    <dgm:cxn modelId="{E99F7AF3-316F-4FBE-AAE6-EAA79EC78092}" type="presParOf" srcId="{2447E27D-C098-4763-9033-FBA949D741EC}" destId="{90848F02-7ACC-4573-8171-1801F826CAC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E1CC3-0054-4499-ACEE-87905F34AA1B}">
      <dsp:nvSpPr>
        <dsp:cNvPr id="0" name=""/>
        <dsp:cNvSpPr/>
      </dsp:nvSpPr>
      <dsp:spPr>
        <a:xfrm>
          <a:off x="3030049" y="1077808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Python</a:t>
          </a:r>
        </a:p>
      </dsp:txBody>
      <dsp:txXfrm>
        <a:off x="3052778" y="1100537"/>
        <a:ext cx="1118588" cy="730573"/>
      </dsp:txXfrm>
    </dsp:sp>
    <dsp:sp modelId="{0BB76B15-51DE-4BCA-9269-443758C6DB8F}">
      <dsp:nvSpPr>
        <dsp:cNvPr id="0" name=""/>
        <dsp:cNvSpPr/>
      </dsp:nvSpPr>
      <dsp:spPr>
        <a:xfrm>
          <a:off x="585550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3026522" y="0"/>
              </a:moveTo>
              <a:lnTo>
                <a:pt x="3026522" y="155206"/>
              </a:lnTo>
              <a:lnTo>
                <a:pt x="0" y="155206"/>
              </a:lnTo>
              <a:lnTo>
                <a:pt x="0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5C527-DE46-47D9-AE6E-BEBD004C8A4E}">
      <dsp:nvSpPr>
        <dsp:cNvPr id="0" name=""/>
        <dsp:cNvSpPr/>
      </dsp:nvSpPr>
      <dsp:spPr>
        <a:xfrm>
          <a:off x="3527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Condition Statement</a:t>
          </a:r>
        </a:p>
      </dsp:txBody>
      <dsp:txXfrm>
        <a:off x="26256" y="2186980"/>
        <a:ext cx="1118588" cy="730573"/>
      </dsp:txXfrm>
    </dsp:sp>
    <dsp:sp modelId="{1115FD72-DEAD-4BF8-BECB-69F9692AFE65}">
      <dsp:nvSpPr>
        <dsp:cNvPr id="0" name=""/>
        <dsp:cNvSpPr/>
      </dsp:nvSpPr>
      <dsp:spPr>
        <a:xfrm>
          <a:off x="539830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FB1EC-49FE-4AC9-8540-8BECD64DAC4A}">
      <dsp:nvSpPr>
        <dsp:cNvPr id="0" name=""/>
        <dsp:cNvSpPr/>
      </dsp:nvSpPr>
      <dsp:spPr>
        <a:xfrm>
          <a:off x="3527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If, </a:t>
          </a:r>
          <a:r>
            <a:rPr lang="en-US" sz="1400" kern="1200" dirty="0" err="1"/>
            <a:t>elif</a:t>
          </a:r>
          <a:r>
            <a:rPr lang="en-US" sz="1400" kern="1200" dirty="0"/>
            <a:t>, else</a:t>
          </a:r>
        </a:p>
      </dsp:txBody>
      <dsp:txXfrm>
        <a:off x="26256" y="3273424"/>
        <a:ext cx="1118588" cy="730573"/>
      </dsp:txXfrm>
    </dsp:sp>
    <dsp:sp modelId="{253AA044-B23A-4183-A2DC-2C3BB3A7D12F}">
      <dsp:nvSpPr>
        <dsp:cNvPr id="0" name=""/>
        <dsp:cNvSpPr/>
      </dsp:nvSpPr>
      <dsp:spPr>
        <a:xfrm>
          <a:off x="2075077" y="1853839"/>
          <a:ext cx="1536995" cy="326235"/>
        </a:xfrm>
        <a:custGeom>
          <a:avLst/>
          <a:gdLst/>
          <a:ahLst/>
          <a:cxnLst/>
          <a:rect l="0" t="0" r="0" b="0"/>
          <a:pathLst>
            <a:path>
              <a:moveTo>
                <a:pt x="1536995" y="0"/>
              </a:moveTo>
              <a:lnTo>
                <a:pt x="1536995" y="163117"/>
              </a:lnTo>
              <a:lnTo>
                <a:pt x="0" y="163117"/>
              </a:lnTo>
              <a:lnTo>
                <a:pt x="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D275E-80FC-423A-A841-4B981BAB15F8}">
      <dsp:nvSpPr>
        <dsp:cNvPr id="0" name=""/>
        <dsp:cNvSpPr/>
      </dsp:nvSpPr>
      <dsp:spPr>
        <a:xfrm>
          <a:off x="1493053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Functions</a:t>
          </a:r>
        </a:p>
      </dsp:txBody>
      <dsp:txXfrm>
        <a:off x="1515782" y="2202804"/>
        <a:ext cx="1118588" cy="730573"/>
      </dsp:txXfrm>
    </dsp:sp>
    <dsp:sp modelId="{64DECFC9-C66F-4DC6-A9FC-1DF798E26058}">
      <dsp:nvSpPr>
        <dsp:cNvPr id="0" name=""/>
        <dsp:cNvSpPr/>
      </dsp:nvSpPr>
      <dsp:spPr>
        <a:xfrm>
          <a:off x="2029357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2C49D-2489-4111-A4DF-09D2D9B68724}">
      <dsp:nvSpPr>
        <dsp:cNvPr id="0" name=""/>
        <dsp:cNvSpPr/>
      </dsp:nvSpPr>
      <dsp:spPr>
        <a:xfrm>
          <a:off x="1516788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Define, Return, Lambda</a:t>
          </a:r>
        </a:p>
      </dsp:txBody>
      <dsp:txXfrm>
        <a:off x="1539517" y="3273424"/>
        <a:ext cx="1118588" cy="730573"/>
      </dsp:txXfrm>
    </dsp:sp>
    <dsp:sp modelId="{9791EA2B-135C-4DB2-9D0B-5A10C46BFB6A}">
      <dsp:nvSpPr>
        <dsp:cNvPr id="0" name=""/>
        <dsp:cNvSpPr/>
      </dsp:nvSpPr>
      <dsp:spPr>
        <a:xfrm>
          <a:off x="3542618" y="1853839"/>
          <a:ext cx="91440" cy="326235"/>
        </a:xfrm>
        <a:custGeom>
          <a:avLst/>
          <a:gdLst/>
          <a:ahLst/>
          <a:cxnLst/>
          <a:rect l="0" t="0" r="0" b="0"/>
          <a:pathLst>
            <a:path>
              <a:moveTo>
                <a:pt x="69454" y="0"/>
              </a:moveTo>
              <a:lnTo>
                <a:pt x="69454" y="163117"/>
              </a:lnTo>
              <a:lnTo>
                <a:pt x="45720" y="163117"/>
              </a:lnTo>
              <a:lnTo>
                <a:pt x="4572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54C2-BB03-4E69-9529-04838441466E}">
      <dsp:nvSpPr>
        <dsp:cNvPr id="0" name=""/>
        <dsp:cNvSpPr/>
      </dsp:nvSpPr>
      <dsp:spPr>
        <a:xfrm>
          <a:off x="3006314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Loops</a:t>
          </a:r>
        </a:p>
      </dsp:txBody>
      <dsp:txXfrm>
        <a:off x="3029043" y="2202804"/>
        <a:ext cx="1118588" cy="730573"/>
      </dsp:txXfrm>
    </dsp:sp>
    <dsp:sp modelId="{AE0CF097-ABCC-421B-8486-11E0490E9B63}">
      <dsp:nvSpPr>
        <dsp:cNvPr id="0" name=""/>
        <dsp:cNvSpPr/>
      </dsp:nvSpPr>
      <dsp:spPr>
        <a:xfrm>
          <a:off x="3542618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67FA-83E8-4EDA-9B66-241CD92030A9}">
      <dsp:nvSpPr>
        <dsp:cNvPr id="0" name=""/>
        <dsp:cNvSpPr/>
      </dsp:nvSpPr>
      <dsp:spPr>
        <a:xfrm>
          <a:off x="3030049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For, while</a:t>
          </a:r>
        </a:p>
      </dsp:txBody>
      <dsp:txXfrm>
        <a:off x="3052778" y="3273424"/>
        <a:ext cx="1118588" cy="730573"/>
      </dsp:txXfrm>
    </dsp:sp>
    <dsp:sp modelId="{188086E8-D28E-4D01-BF9B-C538856D3691}">
      <dsp:nvSpPr>
        <dsp:cNvPr id="0" name=""/>
        <dsp:cNvSpPr/>
      </dsp:nvSpPr>
      <dsp:spPr>
        <a:xfrm>
          <a:off x="3612073" y="1853839"/>
          <a:ext cx="1513261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1513261" y="155206"/>
              </a:lnTo>
              <a:lnTo>
                <a:pt x="1513261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31500-354A-4294-9081-B3D07D5AE876}">
      <dsp:nvSpPr>
        <dsp:cNvPr id="0" name=""/>
        <dsp:cNvSpPr/>
      </dsp:nvSpPr>
      <dsp:spPr>
        <a:xfrm>
          <a:off x="4543310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Structure</a:t>
          </a:r>
        </a:p>
      </dsp:txBody>
      <dsp:txXfrm>
        <a:off x="4566039" y="2186980"/>
        <a:ext cx="1118588" cy="730573"/>
      </dsp:txXfrm>
    </dsp:sp>
    <dsp:sp modelId="{57AD4EAC-5C2F-4B9D-BD41-AF6919F4D1FE}">
      <dsp:nvSpPr>
        <dsp:cNvPr id="0" name=""/>
        <dsp:cNvSpPr/>
      </dsp:nvSpPr>
      <dsp:spPr>
        <a:xfrm>
          <a:off x="5079614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80EB9-6498-4F38-815E-95ABB9638BE7}">
      <dsp:nvSpPr>
        <dsp:cNvPr id="0" name=""/>
        <dsp:cNvSpPr/>
      </dsp:nvSpPr>
      <dsp:spPr>
        <a:xfrm>
          <a:off x="4543310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List, Tuples, Dictionaries, Strings</a:t>
          </a:r>
        </a:p>
      </dsp:txBody>
      <dsp:txXfrm>
        <a:off x="4566039" y="3273424"/>
        <a:ext cx="1118588" cy="730573"/>
      </dsp:txXfrm>
    </dsp:sp>
    <dsp:sp modelId="{8C077D5A-5BB8-48E6-A919-3238EEA0FA8C}">
      <dsp:nvSpPr>
        <dsp:cNvPr id="0" name=""/>
        <dsp:cNvSpPr/>
      </dsp:nvSpPr>
      <dsp:spPr>
        <a:xfrm>
          <a:off x="3612073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3026522" y="155206"/>
              </a:lnTo>
              <a:lnTo>
                <a:pt x="3026522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7BAE5-AB6A-4480-96D4-B1610B245A0E}">
      <dsp:nvSpPr>
        <dsp:cNvPr id="0" name=""/>
        <dsp:cNvSpPr/>
      </dsp:nvSpPr>
      <dsp:spPr>
        <a:xfrm>
          <a:off x="6056571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Modules and Packages</a:t>
          </a:r>
        </a:p>
      </dsp:txBody>
      <dsp:txXfrm>
        <a:off x="6079300" y="2186980"/>
        <a:ext cx="1118588" cy="730573"/>
      </dsp:txXfrm>
    </dsp:sp>
    <dsp:sp modelId="{B93C4034-0BEC-4C68-8774-AC373F09800D}">
      <dsp:nvSpPr>
        <dsp:cNvPr id="0" name=""/>
        <dsp:cNvSpPr/>
      </dsp:nvSpPr>
      <dsp:spPr>
        <a:xfrm>
          <a:off x="6592875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3E3D9-ED42-4F3B-AB87-D25518798F4B}">
      <dsp:nvSpPr>
        <dsp:cNvPr id="0" name=""/>
        <dsp:cNvSpPr/>
      </dsp:nvSpPr>
      <dsp:spPr>
        <a:xfrm>
          <a:off x="6056571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Import, Virtual Environment</a:t>
          </a:r>
        </a:p>
      </dsp:txBody>
      <dsp:txXfrm>
        <a:off x="6079300" y="3273424"/>
        <a:ext cx="1118588" cy="730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7B2A5-FD49-498E-B208-E28D3FAA87C1}">
      <dsp:nvSpPr>
        <dsp:cNvPr id="0" name=""/>
        <dsp:cNvSpPr/>
      </dsp:nvSpPr>
      <dsp:spPr>
        <a:xfrm>
          <a:off x="1570382" y="0"/>
          <a:ext cx="1570382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plotly</a:t>
          </a:r>
          <a:endParaRPr lang="en-US" sz="2800" kern="1200" dirty="0"/>
        </a:p>
      </dsp:txBody>
      <dsp:txXfrm>
        <a:off x="1570382" y="0"/>
        <a:ext cx="1570382" cy="953696"/>
      </dsp:txXfrm>
    </dsp:sp>
    <dsp:sp modelId="{DC077FDC-538C-400B-A4A6-FA68C8326C4E}">
      <dsp:nvSpPr>
        <dsp:cNvPr id="0" name=""/>
        <dsp:cNvSpPr/>
      </dsp:nvSpPr>
      <dsp:spPr>
        <a:xfrm>
          <a:off x="785191" y="953696"/>
          <a:ext cx="3140765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seaborn</a:t>
          </a:r>
          <a:endParaRPr lang="en-US" sz="2800" kern="1200" dirty="0"/>
        </a:p>
      </dsp:txBody>
      <dsp:txXfrm>
        <a:off x="1334825" y="953696"/>
        <a:ext cx="2041497" cy="953696"/>
      </dsp:txXfrm>
    </dsp:sp>
    <dsp:sp modelId="{7C30C604-C236-4B65-89F7-1E2E51AF6419}">
      <dsp:nvSpPr>
        <dsp:cNvPr id="0" name=""/>
        <dsp:cNvSpPr/>
      </dsp:nvSpPr>
      <dsp:spPr>
        <a:xfrm>
          <a:off x="0" y="1907392"/>
          <a:ext cx="4711148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matplotlib</a:t>
          </a:r>
          <a:endParaRPr lang="en-US" sz="2800" kern="1200" dirty="0"/>
        </a:p>
      </dsp:txBody>
      <dsp:txXfrm>
        <a:off x="824450" y="1907392"/>
        <a:ext cx="3062246" cy="953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4:53:06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3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7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5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ddfece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0eddfece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ddfece6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ddfece6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6b0d33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36b0d331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36b0d331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436b0d331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eddfece6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eddfece6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56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f9bf84b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f9bf84b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8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6b0d33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36b0d33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36b0d33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36b0d33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eddfece6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eddfece6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5456bf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5456bf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eddfece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10eddfece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eddfece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eddfece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eddfece6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0eddfece6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eddfece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0eddfece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5b0a9c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5b0a9c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eddfece6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eddfece6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ddfece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0eddfece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3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26527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143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17533" y="1226522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20304" indent="-177404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38798" y="4778211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6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71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67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o-python-site.readthedocs.io/" TargetMode="External"/><Relationship Id="rId2" Type="http://schemas.openxmlformats.org/officeDocument/2006/relationships/hyperlink" Target="https://courses.spatialthoughts.com/python-foundation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ook.geemap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synw.github.io/geog-247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gisynw.github.io/ssj-376/Labs/Lab01/Lab01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hyperlink" Target="https://gisynw.github.io/ssj-30262/" TargetMode="External"/><Relationship Id="rId4" Type="http://schemas.openxmlformats.org/officeDocument/2006/relationships/hyperlink" Target="https://gisynw.github.io/geog386/" TargetMode="Externa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qgis.org/testing/en/docs/pyqgis_developer_cookbook/" TargetMode="External"/><Relationship Id="rId4" Type="http://schemas.openxmlformats.org/officeDocument/2006/relationships/hyperlink" Target="https://pro.arcgis.com/en/pro-app/latest/arcpy/get-started/what-is-arcpy-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edit?mid=10q8FOtqV2enxkcSktZagnJd4XzC2ZA0&amp;usp=sharing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urvey.stackoverflow.c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c/versio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eattlewebsitedevelopers.medium.com/python-editors-getting-started-1dd357b39288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pandas.pydata.org/docs/user_guide/index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cheatsheets/" TargetMode="External"/><Relationship Id="rId2" Type="http://schemas.openxmlformats.org/officeDocument/2006/relationships/hyperlink" Target="https://matplotlib.org/stable/plot_types/index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amshur/Coding-Cheat-Sheets/blob/master/Python%20for%20Data%20Science%20-%20Cheat%20Sheet%20-%20Seaborn.pdf" TargetMode="External"/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pro.arcgis.com/en/pro-app/latest/arcpy/get-started/what-is-arcpy-.htm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arcgis-python-api" TargetMode="External"/><Relationship Id="rId2" Type="http://schemas.openxmlformats.org/officeDocument/2006/relationships/hyperlink" Target="https://developers.arcgis.com/python/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eopandas.org/en/stable/" TargetMode="External"/><Relationship Id="rId3" Type="http://schemas.openxmlformats.org/officeDocument/2006/relationships/hyperlink" Target="https://storymaps.arcgis.com/stories/58593bfc09c741a0b67dd81c22a914e3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eopandas.org/en/stable/docs/user_guide/interactive_mapping.html" TargetMode="External"/><Relationship Id="rId5" Type="http://schemas.openxmlformats.org/officeDocument/2006/relationships/hyperlink" Target="https://geospatialyst.readthedocs.io/en/latest/Content/Lesson/geo-python-course/04.Geometric-operation-and-data-reclassification.html" TargetMode="External"/><Relationship Id="rId4" Type="http://schemas.openxmlformats.org/officeDocument/2006/relationships/image" Target="../media/image47.png"/><Relationship Id="rId9" Type="http://schemas.openxmlformats.org/officeDocument/2006/relationships/hyperlink" Target="https://geopandas.org/en/stable/getting_started/install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eemap.org/#introduction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synw.github.io/geog386/" TargetMode="Externa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-166889" y="174914"/>
            <a:ext cx="56151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Welcome to GEOG  286 &amp; </a:t>
            </a:r>
            <a:r>
              <a:rPr lang="en" sz="41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386 PYTHON PROGRAMMING</a:t>
            </a:r>
            <a:endParaRPr sz="41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649896" y="2464520"/>
            <a:ext cx="2922104" cy="9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Yanan Wu</a:t>
            </a:r>
          </a:p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TA: Shradha Birdika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l="34130" r="29189"/>
          <a:stretch/>
        </p:blipFill>
        <p:spPr>
          <a:xfrm>
            <a:off x="4671911" y="8"/>
            <a:ext cx="4472089" cy="514350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56" y="14685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21" y="1127136"/>
            <a:ext cx="8521148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Labs: 9 in total.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For any graded assignment, if the you do not agree with the grade received, the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instructor must be notified within one week after the assignment is graded.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One midterm exam &amp; One Final Project (Oral presentation and paper report)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83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451A-A1F6-449C-B339-ABE2F01B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Grade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56C9-7546-B9CC-A592-AD2B59A7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64527"/>
            <a:ext cx="8143462" cy="1410656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pPr fontAlgn="t"/>
            <a:r>
              <a:rPr lang="en-US" b="1" dirty="0">
                <a:solidFill>
                  <a:schemeClr val="tx1"/>
                </a:solidFill>
              </a:rPr>
              <a:t>9 labs (70%):                                         </a:t>
            </a:r>
            <a:r>
              <a:rPr lang="en-US" dirty="0">
                <a:solidFill>
                  <a:schemeClr val="tx1"/>
                </a:solidFill>
              </a:rPr>
              <a:t>700 points (70%)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Midterm exam (15%):                  </a:t>
            </a:r>
            <a:r>
              <a:rPr lang="en-US" dirty="0">
                <a:solidFill>
                  <a:schemeClr val="tx1"/>
                </a:solidFill>
              </a:rPr>
              <a:t>         150 points (15%)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Final Project (15%)  </a:t>
            </a:r>
            <a:r>
              <a:rPr lang="en-US" dirty="0">
                <a:solidFill>
                  <a:schemeClr val="tx1"/>
                </a:solidFill>
              </a:rPr>
              <a:t>                             150 points (15%)</a:t>
            </a:r>
          </a:p>
          <a:p>
            <a:pPr marL="0" indent="0" fontAlgn="t">
              <a:buNone/>
            </a:pPr>
            <a:r>
              <a:rPr lang="en-US" dirty="0">
                <a:solidFill>
                  <a:schemeClr val="tx1"/>
                </a:solidFill>
              </a:rPr>
              <a:t>                                                                  1000 points total (100%)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429DD-7D37-DCCB-5715-36B8F6F25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82" y="1766017"/>
            <a:ext cx="3302832" cy="32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78" y="0"/>
            <a:ext cx="8520600" cy="57270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Textbook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89" y="646665"/>
            <a:ext cx="8394979" cy="336809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</a:rPr>
              <a:t>Free Online learning source</a:t>
            </a:r>
          </a:p>
          <a:p>
            <a:pPr marL="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Ujaval</a:t>
            </a:r>
            <a:r>
              <a:rPr lang="en-US" dirty="0">
                <a:solidFill>
                  <a:schemeClr val="tx1"/>
                </a:solidFill>
              </a:rPr>
              <a:t> Gandhi (2024). </a:t>
            </a:r>
            <a:r>
              <a:rPr lang="en-US" i="1" dirty="0">
                <a:solidFill>
                  <a:schemeClr val="tx1"/>
                </a:solidFill>
              </a:rPr>
              <a:t>Python Foundation for Spatial Analysis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2"/>
              </a:rPr>
              <a:t>https://courses.spatialthoughts.com/python-foundation.html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Dave </a:t>
            </a:r>
            <a:r>
              <a:rPr lang="en-US" dirty="0" err="1">
                <a:solidFill>
                  <a:schemeClr val="tx1"/>
                </a:solidFill>
              </a:rPr>
              <a:t>Whipp</a:t>
            </a:r>
            <a:r>
              <a:rPr lang="en-US" dirty="0">
                <a:solidFill>
                  <a:schemeClr val="tx1"/>
                </a:solidFill>
              </a:rPr>
              <a:t> (2023). </a:t>
            </a:r>
            <a:r>
              <a:rPr lang="en-US" i="1" dirty="0">
                <a:solidFill>
                  <a:schemeClr val="tx1"/>
                </a:solidFill>
              </a:rPr>
              <a:t>Geo-Python 2023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3"/>
              </a:rPr>
              <a:t>https://geo-python-site.readthedocs.io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Qiusheng</a:t>
            </a:r>
            <a:r>
              <a:rPr lang="en-US" dirty="0">
                <a:solidFill>
                  <a:schemeClr val="tx1"/>
                </a:solidFill>
              </a:rPr>
              <a:t> Wu (2023). </a:t>
            </a:r>
            <a:r>
              <a:rPr lang="en-US" i="1" dirty="0">
                <a:solidFill>
                  <a:schemeClr val="tx1"/>
                </a:solidFill>
              </a:rPr>
              <a:t>Earth Engine and </a:t>
            </a:r>
            <a:r>
              <a:rPr lang="en-US" i="1" dirty="0" err="1">
                <a:solidFill>
                  <a:schemeClr val="tx1"/>
                </a:solidFill>
              </a:rPr>
              <a:t>Geemap</a:t>
            </a:r>
            <a:r>
              <a:rPr lang="en-US" i="1" dirty="0">
                <a:solidFill>
                  <a:schemeClr val="tx1"/>
                </a:solidFill>
              </a:rPr>
              <a:t>: Geospatial Data Science with Python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4"/>
              </a:rPr>
              <a:t>https://book.geemap.org</a:t>
            </a:r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Non-open Source Textbook</a:t>
            </a:r>
          </a:p>
          <a:p>
            <a:r>
              <a:rPr lang="en-US" dirty="0">
                <a:solidFill>
                  <a:schemeClr val="tx1"/>
                </a:solidFill>
              </a:rPr>
              <a:t>Eric </a:t>
            </a:r>
            <a:r>
              <a:rPr lang="en-US" dirty="0" err="1">
                <a:solidFill>
                  <a:schemeClr val="tx1"/>
                </a:solidFill>
              </a:rPr>
              <a:t>Pimpler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Programming ArcGIS Pro with Python, 2</a:t>
            </a:r>
            <a:r>
              <a:rPr lang="en-US" b="1" i="1" baseline="30000" dirty="0">
                <a:solidFill>
                  <a:schemeClr val="tx1"/>
                </a:solidFill>
              </a:rPr>
              <a:t>nd</a:t>
            </a:r>
            <a:r>
              <a:rPr lang="en-US" b="1" i="1" dirty="0">
                <a:solidFill>
                  <a:schemeClr val="tx1"/>
                </a:solidFill>
              </a:rPr>
              <a:t> Edition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6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695" y="749449"/>
            <a:ext cx="7229061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“</a:t>
            </a:r>
            <a:r>
              <a:rPr lang="en-US" b="1" dirty="0" err="1">
                <a:solidFill>
                  <a:schemeClr val="tx1"/>
                </a:solidFill>
              </a:rPr>
              <a:t>geog</a:t>
            </a:r>
            <a:r>
              <a:rPr lang="en-US" b="1" dirty="0">
                <a:solidFill>
                  <a:schemeClr val="tx1"/>
                </a:solidFill>
              </a:rPr>
              <a:t>-Python</a:t>
            </a:r>
            <a:r>
              <a:rPr lang="en-US" dirty="0">
                <a:solidFill>
                  <a:schemeClr val="tx1"/>
                </a:solidFill>
              </a:rPr>
              <a:t>” as the subject of the email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1578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Emailing the TA and Instructor</a:t>
            </a:r>
          </a:p>
        </p:txBody>
      </p:sp>
    </p:spTree>
    <p:extLst>
      <p:ext uri="{BB962C8B-B14F-4D97-AF65-F5344CB8AC3E}">
        <p14:creationId xmlns:p14="http://schemas.microsoft.com/office/powerpoint/2010/main" val="319446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BE67-7E6F-6E6F-FC99-22EAEC1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239941"/>
            <a:ext cx="8272212" cy="307777"/>
          </a:xfrm>
        </p:spPr>
        <p:txBody>
          <a:bodyPr/>
          <a:lstStyle/>
          <a:p>
            <a:r>
              <a:rPr lang="en-US" sz="2000" dirty="0"/>
              <a:t>COURSE WEBSITEs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1A4A-EA13-3EA7-F886-BA35DE51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880" y="2788857"/>
            <a:ext cx="1660160" cy="29361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Spatial Database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3D45D8-17CA-B40F-6A6B-BA912C19DE0E}"/>
              </a:ext>
            </a:extLst>
          </p:cNvPr>
          <p:cNvSpPr txBox="1">
            <a:spLocks/>
          </p:cNvSpPr>
          <p:nvPr/>
        </p:nvSpPr>
        <p:spPr>
          <a:xfrm>
            <a:off x="4882859" y="2634921"/>
            <a:ext cx="1946610" cy="5006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hlinkClick r:id="rId3"/>
              </a:rPr>
              <a:t>Intermediate Statistics</a:t>
            </a:r>
            <a:endParaRPr lang="en-US" sz="135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0992B8-FD45-3A0C-5BD2-021ECDB85B50}"/>
              </a:ext>
            </a:extLst>
          </p:cNvPr>
          <p:cNvSpPr txBox="1">
            <a:spLocks/>
          </p:cNvSpPr>
          <p:nvPr/>
        </p:nvSpPr>
        <p:spPr>
          <a:xfrm>
            <a:off x="933420" y="4881402"/>
            <a:ext cx="3123408" cy="29608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hlinkClick r:id="rId4"/>
              </a:rPr>
              <a:t>Python Programming</a:t>
            </a:r>
            <a:endParaRPr lang="en-US" sz="135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1F0E8-80D4-345B-0598-7A31EC2E9B6F}"/>
              </a:ext>
            </a:extLst>
          </p:cNvPr>
          <p:cNvSpPr txBox="1">
            <a:spLocks/>
          </p:cNvSpPr>
          <p:nvPr/>
        </p:nvSpPr>
        <p:spPr>
          <a:xfrm>
            <a:off x="5226882" y="4830931"/>
            <a:ext cx="3123408" cy="35622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hlinkClick r:id="rId5"/>
              </a:rPr>
              <a:t>Web Mapping</a:t>
            </a:r>
            <a:endParaRPr lang="en-US" sz="1350" dirty="0"/>
          </a:p>
        </p:txBody>
      </p:sp>
      <p:pic>
        <p:nvPicPr>
          <p:cNvPr id="8" name="Picture 7" descr="A logo of a globe and a snake&#10;&#10;Description automatically generated">
            <a:extLst>
              <a:ext uri="{FF2B5EF4-FFF2-40B4-BE49-F238E27FC236}">
                <a16:creationId xmlns:a16="http://schemas.microsoft.com/office/drawing/2014/main" id="{BEF7A273-0D7C-0603-A382-10E365982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0" y="3120479"/>
            <a:ext cx="1783080" cy="1783080"/>
          </a:xfrm>
          <a:prstGeom prst="rect">
            <a:avLst/>
          </a:prstGeom>
        </p:spPr>
      </p:pic>
      <p:pic>
        <p:nvPicPr>
          <p:cNvPr id="10" name="Picture 9" descr="A colorful circle with graphics and a map&#10;&#10;Description automatically generated with medium confidence">
            <a:extLst>
              <a:ext uri="{FF2B5EF4-FFF2-40B4-BE49-F238E27FC236}">
                <a16:creationId xmlns:a16="http://schemas.microsoft.com/office/drawing/2014/main" id="{F5C956BE-9842-80BB-5D2D-9A834B851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24" y="939546"/>
            <a:ext cx="1783080" cy="1783080"/>
          </a:xfrm>
          <a:prstGeom prst="rect">
            <a:avLst/>
          </a:prstGeom>
        </p:spPr>
      </p:pic>
      <p:pic>
        <p:nvPicPr>
          <p:cNvPr id="12" name="Picture 11" descr="A logo of a browser with a globe and a pin&#10;&#10;Description automatically generated">
            <a:extLst>
              <a:ext uri="{FF2B5EF4-FFF2-40B4-BE49-F238E27FC236}">
                <a16:creationId xmlns:a16="http://schemas.microsoft.com/office/drawing/2014/main" id="{5AFE229C-82F7-F91F-2969-8C7028EEC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24" y="3072778"/>
            <a:ext cx="1783080" cy="1783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069DB-DA32-0959-916E-FE43A38DD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010" y="939546"/>
            <a:ext cx="1783080" cy="18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894025" y="139725"/>
            <a:ext cx="70245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Why taking this class</a:t>
            </a:r>
            <a:r>
              <a:rPr lang="en" sz="3500" b="1" dirty="0"/>
              <a:t>?</a:t>
            </a:r>
            <a:endParaRPr sz="3500" b="1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Our focus is on </a:t>
            </a:r>
            <a:r>
              <a:rPr lang="en-US" sz="1800" b="1" dirty="0">
                <a:solidFill>
                  <a:srgbClr val="0C0C0C"/>
                </a:solidFill>
                <a:latin typeface="+mn-lt"/>
              </a:rPr>
              <a:t>problem solving</a:t>
            </a:r>
            <a:endParaRPr lang="en-US" sz="1800" dirty="0">
              <a:solidFill>
                <a:srgbClr val="0C0C0C"/>
              </a:solidFill>
              <a:latin typeface="+mn-lt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Two module together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Exercise/project-oriented, </a:t>
            </a:r>
            <a:r>
              <a:rPr lang="en-US" sz="1800" b="1" dirty="0">
                <a:highlight>
                  <a:srgbClr val="FFFF00"/>
                </a:highlight>
                <a:latin typeface="+mn-lt"/>
              </a:rPr>
              <a:t>not theory-oriented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We take care of </a:t>
            </a:r>
            <a:r>
              <a:rPr lang="en-US" sz="1800" b="1" dirty="0">
                <a:latin typeface="+mn-lt"/>
              </a:rPr>
              <a:t>what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+mn-lt"/>
              </a:rPr>
              <a:t>how</a:t>
            </a:r>
            <a:r>
              <a:rPr lang="en-US" sz="1800" dirty="0">
                <a:latin typeface="+mn-lt"/>
              </a:rPr>
              <a:t> but not </a:t>
            </a:r>
            <a:r>
              <a:rPr lang="en-US" sz="1800" b="1" dirty="0">
                <a:latin typeface="+mn-lt"/>
              </a:rPr>
              <a:t>why</a:t>
            </a:r>
            <a:r>
              <a:rPr lang="en-US" sz="1800" dirty="0">
                <a:latin typeface="+mn-lt"/>
              </a:rPr>
              <a:t>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393185" y="139731"/>
            <a:ext cx="2356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450" y="936675"/>
            <a:ext cx="7439499" cy="38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03" y="482759"/>
            <a:ext cx="7640924" cy="3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316859" y="123729"/>
            <a:ext cx="5064601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latin typeface="+mn-lt"/>
                <a:ea typeface="Calibri"/>
                <a:cs typeface="Calibri"/>
                <a:sym typeface="Calibri"/>
              </a:rPr>
              <a:t>Why Programming?</a:t>
            </a:r>
            <a:endParaRPr lang="en-US" sz="3800" b="1" dirty="0">
              <a:latin typeface="+mn-lt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684215" y="1046535"/>
            <a:ext cx="7776300" cy="287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Customize applications and tools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Reduce repetitive work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Access more functionality</a:t>
            </a:r>
          </a:p>
          <a:p>
            <a:pPr marL="914401" marR="5080" lvl="1" indent="-285750" algn="l" rtl="0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Add new functionality / </a:t>
            </a:r>
            <a:r>
              <a:rPr lang="en-US" sz="1800" b="0" i="0" u="sng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Extend GIS functionality  into non-GIS applications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984910" y="139731"/>
            <a:ext cx="7173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</a:t>
            </a:r>
            <a:r>
              <a:rPr lang="en" dirty="0"/>
              <a:t>?</a:t>
            </a:r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318515" y="964634"/>
            <a:ext cx="8028300" cy="353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675" rIns="0" bIns="0" anchor="t" anchorCtr="0">
            <a:spAutoFit/>
          </a:bodyPr>
          <a:lstStyle/>
          <a:p>
            <a:pPr marL="381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An open-source language</a:t>
            </a:r>
          </a:p>
          <a:p>
            <a:pPr marL="833118" marR="30480" lvl="1" indent="-338454" algn="l" rtl="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Packages, libraries, functions, resources…ALL FREE  (Our textbooks have free versions as well)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GREAT documentation!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https://docs.python.org/3/</a:t>
            </a:r>
            <a:endParaRPr lang="en-US" sz="1800" b="0" i="0" u="sng" strike="noStrike" cap="none" dirty="0">
              <a:solidFill>
                <a:srgbClr val="0000FF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ArcPy</a:t>
            </a: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</a:rPr>
              <a:t> </a:t>
            </a: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</a:rPr>
              <a:t>(Not usable separately)</a:t>
            </a:r>
            <a:endParaRPr lang="en-US" sz="1800" dirty="0"/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PyQGIS</a:t>
            </a: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381000" marR="0" lvl="0" indent="-342900" algn="l" rtl="0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Cross-platform</a:t>
            </a:r>
            <a:endParaRPr lang="en-US" sz="1800" dirty="0"/>
          </a:p>
          <a:p>
            <a:pPr marL="914400" marR="0" lvl="0" indent="0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10"/>
            <a:ext cx="6742042" cy="43088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Yanan Wu – Visiting Assistant Professor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306"/>
            <a:ext cx="6172200" cy="70788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Education &amp; Experience</a:t>
            </a:r>
          </a:p>
          <a:p>
            <a:pPr marL="0" indent="0"/>
            <a:r>
              <a:rPr lang="en-US" dirty="0">
                <a:solidFill>
                  <a:srgbClr val="C00000"/>
                </a:solidFill>
              </a:rPr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8" y="1277905"/>
            <a:ext cx="7217433" cy="33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3670852" y="47817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23496D"/>
                </a:solidFill>
                <a:highlight>
                  <a:srgbClr val="F4F4F4"/>
                </a:highlight>
              </a:rPr>
              <a:t>Source: </a:t>
            </a:r>
            <a:r>
              <a:rPr lang="en" sz="1150" i="1" u="sng">
                <a:solidFill>
                  <a:srgbClr val="1155CC"/>
                </a:solidFill>
                <a:highlight>
                  <a:srgbClr val="F4F4F4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survey.stackoverflow.co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30" y="178904"/>
            <a:ext cx="3947492" cy="42055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0" y="127625"/>
            <a:ext cx="8644526" cy="48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840084" y="70734"/>
            <a:ext cx="416368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781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</a:t>
            </a:r>
            <a:r>
              <a:rPr lang="en" dirty="0"/>
              <a:t>Version</a:t>
            </a: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564300" y="1122100"/>
            <a:ext cx="8015400" cy="27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➔"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" sz="3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versions</a:t>
            </a:r>
            <a:endParaRPr lang="en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2.x up to 2.7, 3.x (currently 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.x)</a:t>
            </a:r>
            <a:endParaRPr lang="en-US" sz="1800" dirty="0"/>
          </a:p>
          <a:p>
            <a:pPr marL="1186815" marR="0" lvl="2" indent="-28575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2.x is legacy, Python 3.x is the present and future of the language</a:t>
            </a:r>
            <a:endParaRPr lang="en-US" sz="1800" dirty="0"/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3.x may have compatibility issue with other software</a:t>
            </a:r>
            <a:endParaRPr lang="en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en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1065" marR="0" lvl="2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careful when you download different versions</a:t>
            </a:r>
            <a:endParaRPr lang="en-US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86815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Especially when you install external libraries and packages 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651175" y="380150"/>
            <a:ext cx="76200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One way to know the version of Python!</a:t>
            </a:r>
            <a:endParaRPr sz="3000" b="1"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552115" y="1042084"/>
            <a:ext cx="7971900" cy="30777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Command Prompt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Why this is important?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Different libraries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Functionality</a:t>
            </a:r>
          </a:p>
          <a:p>
            <a:pPr marL="914400" lvl="1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Version reliability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1889250" y="139725"/>
            <a:ext cx="5340900" cy="10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 do not want to deal with the command prompt?</a:t>
            </a:r>
            <a:endParaRPr sz="3300"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475" y="1256998"/>
            <a:ext cx="4716449" cy="35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>
            <a:spLocks noGrp="1"/>
          </p:cNvSpPr>
          <p:nvPr>
            <p:ph type="title"/>
          </p:nvPr>
        </p:nvSpPr>
        <p:spPr>
          <a:xfrm>
            <a:off x="1690044" y="0"/>
            <a:ext cx="6261260" cy="92333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 can have both ways of writing python in most of text editors!</a:t>
            </a:r>
            <a:endParaRPr sz="3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58" y="1042343"/>
            <a:ext cx="5555560" cy="3371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39" y="4592242"/>
            <a:ext cx="66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05" y="73964"/>
            <a:ext cx="4770508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 Studio Code (VS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72" y="815710"/>
            <a:ext cx="8474765" cy="20600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by Microsoft for Windows, Linux, macOS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Used with a variety of programming languages: Python, Java, JavaScript, C++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Various features: debugging, syntax highlighting, intelligent code completion, version control with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39" y="3134140"/>
            <a:ext cx="237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Download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6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0087" y="901147"/>
            <a:ext cx="3591339" cy="609601"/>
          </a:xfrm>
        </p:spPr>
        <p:txBody>
          <a:bodyPr>
            <a:noAutofit/>
          </a:bodyPr>
          <a:lstStyle/>
          <a:p>
            <a:pPr marL="0" indent="0" fontAlgn="t">
              <a:buNone/>
            </a:pPr>
            <a:r>
              <a:rPr lang="en-US" sz="3200" dirty="0">
                <a:solidFill>
                  <a:schemeClr val="tx1"/>
                </a:solidFill>
              </a:rPr>
              <a:t>ANACONDA</a:t>
            </a:r>
            <a:endParaRPr lang="en-US" sz="3200" dirty="0"/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81" y="712075"/>
            <a:ext cx="1612429" cy="880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1" y="1891976"/>
            <a:ext cx="718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b="1" dirty="0"/>
              <a:t>open-source</a:t>
            </a:r>
            <a:r>
              <a:rPr lang="en-US" sz="1800" dirty="0"/>
              <a:t> Python distribution platform (</a:t>
            </a:r>
            <a:r>
              <a:rPr lang="en-US" sz="1800" dirty="0">
                <a:hlinkClick r:id="rId3"/>
              </a:rPr>
              <a:t>Download link</a:t>
            </a:r>
            <a:r>
              <a:rPr lang="en-US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Manages packages and working environments</a:t>
            </a:r>
          </a:p>
        </p:txBody>
      </p:sp>
      <p:sp>
        <p:nvSpPr>
          <p:cNvPr id="8" name="Google Shape;244;p42"/>
          <p:cNvSpPr txBox="1">
            <a:spLocks/>
          </p:cNvSpPr>
          <p:nvPr/>
        </p:nvSpPr>
        <p:spPr>
          <a:xfrm>
            <a:off x="1709116" y="58219"/>
            <a:ext cx="543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How Do I Program In Python?</a:t>
            </a:r>
          </a:p>
        </p:txBody>
      </p:sp>
    </p:spTree>
    <p:extLst>
      <p:ext uri="{BB962C8B-B14F-4D97-AF65-F5344CB8AC3E}">
        <p14:creationId xmlns:p14="http://schemas.microsoft.com/office/powerpoint/2010/main" val="47993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2210400" y="162763"/>
            <a:ext cx="46230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</a:rPr>
              <a:t>Google Colab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14135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en" sz="2500" dirty="0"/>
              <a:t>What we covered so far was based on the fact that you want to use your own computer as a Python interpreter!</a:t>
            </a:r>
            <a:endParaRPr sz="25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➔"/>
            </a:pPr>
            <a:r>
              <a:rPr lang="en" sz="2500" dirty="0">
                <a:solidFill>
                  <a:srgbClr val="FF0000"/>
                </a:solidFill>
              </a:rPr>
              <a:t>What if I want to practice programming on the web?</a:t>
            </a:r>
            <a:endParaRPr sz="2500" dirty="0">
              <a:solidFill>
                <a:srgbClr val="FF00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  <a:hlinkClick r:id="rId3"/>
              </a:rPr>
              <a:t>Google Colab</a:t>
            </a:r>
            <a:endParaRPr sz="2300" dirty="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</a:rPr>
              <a:t>Github (</a:t>
            </a:r>
            <a:r>
              <a:rPr lang="en" sz="2300" dirty="0">
                <a:solidFill>
                  <a:srgbClr val="FF9900"/>
                </a:solidFill>
              </a:rPr>
              <a:t>Not recommended for now!</a:t>
            </a:r>
            <a:r>
              <a:rPr lang="en" sz="2300" dirty="0">
                <a:solidFill>
                  <a:schemeClr val="dk1"/>
                </a:solidFill>
              </a:rPr>
              <a:t>)</a:t>
            </a:r>
            <a:endParaRPr sz="2300" dirty="0">
              <a:solidFill>
                <a:schemeClr val="dk1"/>
              </a:solidFill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125" y="3531900"/>
            <a:ext cx="4673751" cy="156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452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1684100" y="343000"/>
            <a:ext cx="6428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While Using Colab</a:t>
            </a:r>
            <a:endParaRPr b="1"/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1"/>
          </p:nvPr>
        </p:nvSpPr>
        <p:spPr>
          <a:xfrm>
            <a:off x="527340" y="1208984"/>
            <a:ext cx="7971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A folder will be created automatically in your Google Drive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190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9EC9-9C6E-D7FF-80F3-0A1231D3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889"/>
            <a:ext cx="5318185" cy="7194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707" y="1044627"/>
            <a:ext cx="3383819" cy="3365870"/>
            <a:chOff x="1083112" y="1003039"/>
            <a:chExt cx="3383819" cy="3365870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398386" y="3006998"/>
              <a:ext cx="2599334" cy="13619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Manipulating Spatial Data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Web Mapping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Processing Raster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Data Analysis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Creating Custom Tool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Data Visualization</a:t>
              </a:r>
            </a:p>
            <a:p>
              <a:pPr marL="342900" indent="-342900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56626" y="1050983"/>
            <a:ext cx="2954667" cy="3193623"/>
            <a:chOff x="5240120" y="1070263"/>
            <a:chExt cx="2634872" cy="3027324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634872" cy="35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Intermediate Statistics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63359" y="2959762"/>
              <a:ext cx="1981132" cy="1137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Bivariate regression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Logistics regression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PCA 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GWR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Spatial Autocorrelation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281C90-6135-3336-D57C-FB2A58B31548}"/>
              </a:ext>
            </a:extLst>
          </p:cNvPr>
          <p:cNvGrpSpPr/>
          <p:nvPr/>
        </p:nvGrpSpPr>
        <p:grpSpPr>
          <a:xfrm>
            <a:off x="6982147" y="1594422"/>
            <a:ext cx="1400605" cy="1231381"/>
            <a:chOff x="4695395" y="1409700"/>
            <a:chExt cx="1735299" cy="1723243"/>
          </a:xfrm>
        </p:grpSpPr>
        <p:pic>
          <p:nvPicPr>
            <p:cNvPr id="11" name="Graphic 10" descr="Statistics with solid fill">
              <a:extLst>
                <a:ext uri="{FF2B5EF4-FFF2-40B4-BE49-F238E27FC236}">
                  <a16:creationId xmlns:a16="http://schemas.microsoft.com/office/drawing/2014/main" id="{E7D4427E-98E7-14C0-1E5C-5344540B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6294" y="221854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r chart with solid fill">
              <a:extLst>
                <a:ext uri="{FF2B5EF4-FFF2-40B4-BE49-F238E27FC236}">
                  <a16:creationId xmlns:a16="http://schemas.microsoft.com/office/drawing/2014/main" id="{1DC0D482-809A-59EF-0102-E7949B9F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457" y="221854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86717D2-11FF-1826-9DA6-A0017388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6294" y="14097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ie chart with solid fill">
              <a:extLst>
                <a:ext uri="{FF2B5EF4-FFF2-40B4-BE49-F238E27FC236}">
                  <a16:creationId xmlns:a16="http://schemas.microsoft.com/office/drawing/2014/main" id="{C9E58EB2-93FA-0BD8-A274-B216CD22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395" y="1437636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CADFC4-6EFB-51AE-9409-E5DF80EE1F0B}"/>
              </a:ext>
            </a:extLst>
          </p:cNvPr>
          <p:cNvGrpSpPr/>
          <p:nvPr/>
        </p:nvGrpSpPr>
        <p:grpSpPr>
          <a:xfrm>
            <a:off x="3157810" y="1044627"/>
            <a:ext cx="2998816" cy="3384646"/>
            <a:chOff x="5240120" y="1070263"/>
            <a:chExt cx="2634872" cy="3208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A0251-77C9-5D38-65CC-534C81A27351}"/>
                </a:ext>
              </a:extLst>
            </p:cNvPr>
            <p:cNvSpPr txBox="1"/>
            <p:nvPr/>
          </p:nvSpPr>
          <p:spPr>
            <a:xfrm>
              <a:off x="5240120" y="1070263"/>
              <a:ext cx="2634872" cy="35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Spatial 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0A53-8D43-B1F6-0CBF-AD1053DCD3D7}"/>
                </a:ext>
              </a:extLst>
            </p:cNvPr>
            <p:cNvSpPr txBox="1"/>
            <p:nvPr/>
          </p:nvSpPr>
          <p:spPr>
            <a:xfrm>
              <a:off x="5591120" y="2965788"/>
              <a:ext cx="2283872" cy="1312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</a:t>
              </a:r>
              <a:r>
                <a:rPr lang="en-US" altLang="zh-CN" sz="1200" b="1" dirty="0">
                  <a:ea typeface="Calibri"/>
                  <a:cs typeface="Calibri"/>
                </a:rPr>
                <a:t>eodatabase</a:t>
              </a:r>
              <a:endParaRPr lang="en-US" sz="1200" b="1" dirty="0">
                <a:ea typeface="Calibri"/>
                <a:cs typeface="Calibri"/>
              </a:endParaRP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SQL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Proximity Analysis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Geometry processing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Raster processing</a:t>
              </a:r>
            </a:p>
            <a:p>
              <a:pPr marL="257175" indent="-257175">
                <a:buAutoNum type="arabicPeriod"/>
              </a:pPr>
              <a:r>
                <a:rPr lang="en-US" sz="1200" b="1" dirty="0" err="1">
                  <a:ea typeface="Calibri"/>
                  <a:cs typeface="Calibri"/>
                </a:rPr>
                <a:t>PostSQL</a:t>
              </a:r>
              <a:r>
                <a:rPr lang="en-US" sz="1200" b="1" dirty="0">
                  <a:ea typeface="Calibri"/>
                  <a:cs typeface="Calibri"/>
                </a:rPr>
                <a:t> with python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E781D56-7FF7-2BB8-8E3D-D7FFACBCD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7321" y="1508073"/>
            <a:ext cx="1387500" cy="14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86113"/>
            <a:ext cx="4594393" cy="436739"/>
          </a:xfrm>
        </p:spPr>
        <p:txBody>
          <a:bodyPr/>
          <a:lstStyle/>
          <a:p>
            <a:r>
              <a:rPr lang="en-US" sz="2800" dirty="0"/>
              <a:t>Python Fundamental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69116669"/>
              </p:ext>
            </p:extLst>
          </p:nvPr>
        </p:nvGraphicFramePr>
        <p:xfrm>
          <a:off x="786793" y="0"/>
          <a:ext cx="7224146" cy="510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026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Non-spatial data processing: </a:t>
            </a:r>
            <a:r>
              <a:rPr lang="en-US" sz="2800" dirty="0">
                <a:hlinkClick r:id="rId2"/>
              </a:rPr>
              <a:t>Pandas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41" y="706714"/>
            <a:ext cx="2131115" cy="895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114" y="1808922"/>
            <a:ext cx="244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DataFrame</a:t>
            </a:r>
            <a:r>
              <a:rPr lang="en-US" sz="1800" dirty="0"/>
              <a:t>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7441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Inspection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754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Selection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5789" y="329815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Cleaning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8454" y="3289638"/>
            <a:ext cx="228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Manipulation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82" y="2173996"/>
            <a:ext cx="1009870" cy="11443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747" y="2163891"/>
            <a:ext cx="1130576" cy="1108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553" y="2269503"/>
            <a:ext cx="1196837" cy="95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382" y="3683381"/>
            <a:ext cx="1462503" cy="11959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1" y="3667486"/>
            <a:ext cx="1379053" cy="1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Matplotlib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3096" y="4618212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Matplotlib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 handouts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8" y="676634"/>
            <a:ext cx="6254661" cy="35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21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seaborn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6592" y="4406178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Seaborn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</a:t>
            </a:r>
            <a:r>
              <a:rPr lang="en-US" dirty="0"/>
              <a:t> handouts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4" y="791492"/>
            <a:ext cx="7312389" cy="32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98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plotly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74" y="1312225"/>
            <a:ext cx="7726225" cy="20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39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28436314"/>
              </p:ext>
            </p:extLst>
          </p:nvPr>
        </p:nvGraphicFramePr>
        <p:xfrm>
          <a:off x="125122" y="1305340"/>
          <a:ext cx="4711148" cy="286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Difference among three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939" y="1570383"/>
            <a:ext cx="4041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matplotlib</a:t>
            </a:r>
            <a:r>
              <a:rPr lang="en-US" sz="1800" dirty="0"/>
              <a:t>: Low-level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seaborn</a:t>
            </a:r>
            <a:r>
              <a:rPr lang="en-US" sz="1800" dirty="0"/>
              <a:t>: built on top of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plotly</a:t>
            </a:r>
            <a:r>
              <a:rPr lang="en-US" sz="1800" dirty="0"/>
              <a:t>: focused on interactive plots </a:t>
            </a:r>
          </a:p>
        </p:txBody>
      </p:sp>
    </p:spTree>
    <p:extLst>
      <p:ext uri="{BB962C8B-B14F-4D97-AF65-F5344CB8AC3E}">
        <p14:creationId xmlns:p14="http://schemas.microsoft.com/office/powerpoint/2010/main" val="88618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3592112" cy="353943"/>
          </a:xfrm>
        </p:spPr>
        <p:txBody>
          <a:bodyPr/>
          <a:lstStyle/>
          <a:p>
            <a:r>
              <a:rPr lang="en-US" dirty="0"/>
              <a:t>Integration with ArcGIS Pro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Geoprocessing</a:t>
            </a:r>
            <a:r>
              <a:rPr lang="en-US" sz="2800" dirty="0"/>
              <a:t> - </a:t>
            </a:r>
            <a:r>
              <a:rPr lang="en-US" sz="2800" dirty="0" err="1">
                <a:hlinkClick r:id="rId2"/>
              </a:rPr>
              <a:t>Arcpy</a:t>
            </a:r>
            <a:endParaRPr lang="en-US" sz="28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439244" y="942784"/>
            <a:ext cx="27903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Scripting &amp; Automation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0164" y="3058386"/>
            <a:ext cx="345296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Access to </a:t>
            </a:r>
            <a:r>
              <a:rPr lang="en-US" dirty="0" err="1"/>
              <a:t>Geoprocessing</a:t>
            </a:r>
            <a:r>
              <a:rPr lang="en-US" dirty="0"/>
              <a:t> Tools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395" y="1485929"/>
            <a:ext cx="3603414" cy="1349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2" y="3943311"/>
            <a:ext cx="1674951" cy="743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21" y="3661255"/>
            <a:ext cx="1841846" cy="9305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15880" y="3964723"/>
            <a:ext cx="636105" cy="59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081434" y="3024983"/>
            <a:ext cx="395654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Interact with other </a:t>
            </a:r>
            <a:r>
              <a:rPr lang="en-US" dirty="0" err="1"/>
              <a:t>Esri</a:t>
            </a:r>
            <a:r>
              <a:rPr lang="en-US" dirty="0"/>
              <a:t> products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814" y="3446354"/>
            <a:ext cx="2994577" cy="1252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78" y="1545653"/>
            <a:ext cx="1923636" cy="13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0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57406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ArcGIS API for Python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3848" y="1094643"/>
            <a:ext cx="40752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>
              <a:buAutoNum type="arabicPeriod"/>
            </a:pPr>
            <a:r>
              <a:rPr lang="en-US" sz="2100" dirty="0" err="1">
                <a:hlinkClick r:id="rId2"/>
              </a:rPr>
              <a:t>Esri</a:t>
            </a:r>
            <a:r>
              <a:rPr lang="en-US" sz="2100" dirty="0">
                <a:hlinkClick r:id="rId2"/>
              </a:rPr>
              <a:t> User Document</a:t>
            </a:r>
            <a:endParaRPr lang="en-US" sz="2100" dirty="0"/>
          </a:p>
          <a:p>
            <a:pPr marL="385763" indent="-385763">
              <a:buAutoNum type="arabicPeriod"/>
            </a:pPr>
            <a:endParaRPr lang="en-US" sz="2100" dirty="0"/>
          </a:p>
          <a:p>
            <a:pPr marL="385763" indent="-385763">
              <a:buAutoNum type="arabicPeriod"/>
            </a:pPr>
            <a:r>
              <a:rPr lang="en-US" sz="2100" dirty="0" err="1">
                <a:hlinkClick r:id="rId3"/>
              </a:rPr>
              <a:t>Esri</a:t>
            </a:r>
            <a:r>
              <a:rPr lang="en-US" sz="2100" dirty="0">
                <a:hlinkClick r:id="rId3"/>
              </a:rPr>
              <a:t> official Repo on GitHub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310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67281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Open Source Spatial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" y="1062313"/>
            <a:ext cx="2383326" cy="915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759" y="646814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3"/>
              </a:rPr>
              <a:t>Spatial Data Structure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68" y="1043295"/>
            <a:ext cx="3458125" cy="934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1831" y="627796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5"/>
              </a:rPr>
              <a:t>Geometric Operation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19759" y="2245203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6"/>
              </a:rPr>
              <a:t>Interactive map</a:t>
            </a:r>
            <a:endParaRPr lang="en-US" sz="1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02" y="2693261"/>
            <a:ext cx="2234954" cy="1375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1830" y="2243521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8"/>
              </a:rPr>
              <a:t>Open Source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4925796" y="3080733"/>
            <a:ext cx="3171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hlinkClick r:id="rId9"/>
              </a:rPr>
              <a:t>Installing with Anaconda/</a:t>
            </a:r>
            <a:r>
              <a:rPr lang="en-US" sz="1500" dirty="0" err="1">
                <a:hlinkClick r:id="rId9"/>
              </a:rPr>
              <a:t>conda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97133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/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3" y="633820"/>
            <a:ext cx="7476118" cy="38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52975" y="2328445"/>
            <a:ext cx="1927121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sp>
        <p:nvSpPr>
          <p:cNvPr id="3" name="AutoShape 3"/>
          <p:cNvSpPr/>
          <p:nvPr/>
        </p:nvSpPr>
        <p:spPr>
          <a:xfrm>
            <a:off x="5117877" y="4579144"/>
            <a:ext cx="1927121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sp>
        <p:nvSpPr>
          <p:cNvPr id="7" name="TextBox 7"/>
          <p:cNvSpPr txBox="1"/>
          <p:nvPr/>
        </p:nvSpPr>
        <p:spPr>
          <a:xfrm>
            <a:off x="3976052" y="726186"/>
            <a:ext cx="4080968" cy="22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2"/>
              </a:lnSpc>
              <a:spcBef>
                <a:spcPct val="0"/>
              </a:spcBef>
            </a:pPr>
            <a:r>
              <a:rPr lang="en-US" sz="1358" spc="308">
                <a:solidFill>
                  <a:srgbClr val="2B2C3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PYTHON PROGRAMMING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4182" y="1576496"/>
            <a:ext cx="4984707" cy="34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3010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SHRADHA BIRDIKA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4051" y="2469915"/>
            <a:ext cx="356496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OFFICE HOURS:</a:t>
            </a: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WEDNESDAY</a:t>
            </a: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2:00 - 4:00 PM</a:t>
            </a:r>
          </a:p>
          <a:p>
            <a:pPr algn="ctr">
              <a:lnSpc>
                <a:spcPts val="2606"/>
              </a:lnSpc>
            </a:pPr>
            <a:endParaRPr lang="en-US" sz="2208" spc="11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JF 123</a:t>
            </a: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(ADP MA GIS LAB)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76052" y="1081256"/>
            <a:ext cx="4080968" cy="15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"/>
              </a:lnSpc>
              <a:spcBef>
                <a:spcPct val="0"/>
              </a:spcBef>
            </a:pPr>
            <a:r>
              <a:rPr lang="en-US" sz="958" spc="217">
                <a:solidFill>
                  <a:srgbClr val="2B2C3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COURSE ASSISTANT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87490-E834-FF29-23A9-E102DE4C1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5" t="30405" r="8865" b="4299"/>
          <a:stretch/>
        </p:blipFill>
        <p:spPr>
          <a:xfrm>
            <a:off x="642897" y="718248"/>
            <a:ext cx="2881285" cy="384171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>
                <a:hlinkClick r:id="rId2"/>
              </a:rPr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61" y="716057"/>
            <a:ext cx="7274239" cy="41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46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How Do I Program In Python?</a:t>
            </a:r>
            <a:endParaRPr sz="3000" b="1"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810100" cy="40841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 Main Ways</a:t>
            </a:r>
            <a:r>
              <a:rPr lang="en" sz="2600" dirty="0"/>
              <a:t> (You should add python to the system variable):</a:t>
            </a:r>
            <a:endParaRPr sz="26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Normal mode </a:t>
            </a:r>
            <a:r>
              <a:rPr lang="en" sz="1800">
                <a:solidFill>
                  <a:schemeClr val="dk1"/>
                </a:solidFill>
              </a:rPr>
              <a:t>(Script Mode)</a:t>
            </a:r>
            <a:endParaRPr sz="1800"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your code in a file (it could be any type of file:txt,word) and save it with the </a:t>
            </a:r>
            <a:r>
              <a:rPr lang="en">
                <a:solidFill>
                  <a:srgbClr val="FF0000"/>
                </a:solidFill>
              </a:rPr>
              <a:t>.py</a:t>
            </a:r>
            <a:r>
              <a:rPr lang="en">
                <a:solidFill>
                  <a:schemeClr val="dk1"/>
                </a:solidFill>
              </a:rPr>
              <a:t> extension</a:t>
            </a:r>
            <a:endParaRPr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Execute the file by using the shell (terminal, CMD, Command Prompt): </a:t>
            </a:r>
            <a:r>
              <a:rPr lang="en">
                <a:solidFill>
                  <a:srgbClr val="FF0000"/>
                </a:solidFill>
              </a:rPr>
              <a:t>The picture on the right</a:t>
            </a:r>
            <a:endParaRPr>
              <a:solidFill>
                <a:srgbClr val="FF0000"/>
              </a:solidFill>
            </a:endParaRPr>
          </a:p>
          <a:p>
            <a:pPr marL="108585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 need to direct the shell to where you have the code saved: </a:t>
            </a:r>
            <a:endParaRPr>
              <a:solidFill>
                <a:schemeClr val="dk1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(your code) is stored directly in a Drive (in my case it is saved in </a:t>
            </a:r>
            <a:r>
              <a:rPr lang="en">
                <a:solidFill>
                  <a:srgbClr val="FF0000"/>
                </a:solidFill>
              </a:rPr>
              <a:t>D </a:t>
            </a:r>
            <a:r>
              <a:rPr lang="en">
                <a:solidFill>
                  <a:schemeClr val="dk1"/>
                </a:solidFill>
              </a:rPr>
              <a:t>drive) you will use the following command: </a:t>
            </a:r>
            <a:r>
              <a:rPr lang="en">
                <a:solidFill>
                  <a:srgbClr val="FF0000"/>
                </a:solidFill>
              </a:rPr>
              <a:t>D:  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is stored in a nested folder (e.g., “E:\Data\Counties”) then you need to use the </a:t>
            </a:r>
            <a:r>
              <a:rPr lang="en">
                <a:solidFill>
                  <a:srgbClr val="FF0000"/>
                </a:solidFill>
              </a:rPr>
              <a:t>cd </a:t>
            </a:r>
            <a:r>
              <a:rPr lang="en">
                <a:solidFill>
                  <a:schemeClr val="dk1"/>
                </a:solidFill>
              </a:rPr>
              <a:t>command: </a:t>
            </a:r>
            <a:r>
              <a:rPr lang="en">
                <a:solidFill>
                  <a:srgbClr val="FF0000"/>
                </a:solidFill>
              </a:rPr>
              <a:t>The picture on the left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" y="3281650"/>
            <a:ext cx="3577299" cy="17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951" y="3238775"/>
            <a:ext cx="3263350" cy="18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 I Program In Python?</a:t>
            </a:r>
            <a:endParaRPr sz="300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310300" cy="3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other way:</a:t>
            </a:r>
            <a:endParaRPr sz="24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Interactive mode</a:t>
            </a:r>
            <a:r>
              <a:rPr lang="en" sz="1800">
                <a:solidFill>
                  <a:schemeClr val="dk1"/>
                </a:solidFill>
              </a:rPr>
              <a:t> (</a:t>
            </a:r>
            <a:r>
              <a:rPr lang="en" sz="1800">
                <a:solidFill>
                  <a:srgbClr val="0C0C0C"/>
                </a:solidFill>
              </a:rPr>
              <a:t>interacting directly with the interpreter)</a:t>
            </a:r>
            <a:endParaRPr sz="1800">
              <a:solidFill>
                <a:srgbClr val="0C0C0C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Bring up a terminal (command prompt, shell)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Type python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the info about the version the cursor will transform to </a:t>
            </a:r>
            <a:r>
              <a:rPr lang="en">
                <a:solidFill>
                  <a:srgbClr val="FF0000"/>
                </a:solidFill>
              </a:rPr>
              <a:t>&gt;&gt;&gt;</a:t>
            </a:r>
            <a:endParaRPr>
              <a:solidFill>
                <a:srgbClr val="FF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writing your code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each time you press Enter on your keyboard the command line goes to the next line and if there is something to be executed it will be executed:</a:t>
            </a: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86" y="3063000"/>
            <a:ext cx="6246126" cy="17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2583150" y="254250"/>
            <a:ext cx="4760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Mode</a:t>
            </a:r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Start writing in the python interpreter of your chosen python editor.</a:t>
            </a: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Pay attention to the indentation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434225" y="1974400"/>
            <a:ext cx="8349000" cy="2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the_world_is_flat </a:t>
            </a:r>
            <a:r>
              <a:rPr lang="en" sz="2450">
                <a:solidFill>
                  <a:srgbClr val="666666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the_world_is_flat: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50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50">
                <a:solidFill>
                  <a:srgbClr val="4070A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"Be careful not to fall off!"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lnSpc>
                <a:spcPct val="131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Be careful not to fall off!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F598-AD74-48FD-8B23-57349AE8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139731"/>
            <a:ext cx="7896860" cy="2031325"/>
          </a:xfrm>
        </p:spPr>
        <p:txBody>
          <a:bodyPr/>
          <a:lstStyle/>
          <a:p>
            <a:r>
              <a:rPr lang="en-US" dirty="0"/>
              <a:t>Course Material on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80A99-B09B-4F83-ABBA-4433EF20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091798"/>
            <a:ext cx="7971900" cy="35394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https://gisynw.github.io/geog386/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1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93348"/>
            <a:ext cx="2920500" cy="615553"/>
          </a:xfrm>
        </p:spPr>
        <p:txBody>
          <a:bodyPr/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Class Schedule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Topics for this course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Command prompt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14:cNvPr>
              <p14:cNvContentPartPr/>
              <p14:nvPr/>
            </p14:nvContentPartPr>
            <p14:xfrm>
              <a:off x="1747427" y="109046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427" y="108146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F051C94-B73E-4720-8597-C7BFF0F93885}"/>
              </a:ext>
            </a:extLst>
          </p:cNvPr>
          <p:cNvGrpSpPr/>
          <p:nvPr/>
        </p:nvGrpSpPr>
        <p:grpSpPr>
          <a:xfrm>
            <a:off x="1902947" y="1855467"/>
            <a:ext cx="360" cy="360"/>
            <a:chOff x="1902947" y="185546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14:cNvPr>
              <p14:cNvContentPartPr/>
              <p14:nvPr/>
            </p14:nvContentPartPr>
            <p14:xfrm>
              <a:off x="1977467" y="259382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8827" y="25851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191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4514" y="53592"/>
            <a:ext cx="2920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Next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Install Visual Studio Code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Install Anaconda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Set up environment in VS Code</a:t>
            </a:r>
          </a:p>
        </p:txBody>
      </p:sp>
    </p:spTree>
    <p:extLst>
      <p:ext uri="{BB962C8B-B14F-4D97-AF65-F5344CB8AC3E}">
        <p14:creationId xmlns:p14="http://schemas.microsoft.com/office/powerpoint/2010/main" val="347565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9071">
            <a:off x="6159872" y="-361405"/>
            <a:ext cx="3171070" cy="3714181"/>
            <a:chOff x="0" y="0"/>
            <a:chExt cx="4597400" cy="5384800"/>
          </a:xfrm>
        </p:grpSpPr>
        <p:sp>
          <p:nvSpPr>
            <p:cNvPr id="3" name="Freeform 3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2"/>
              <a:stretch>
                <a:fillRect l="-22536" r="-22536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3"/>
              <a:stretch>
                <a:fillRect l="-156" r="-70774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-431011">
            <a:off x="4339858" y="1873701"/>
            <a:ext cx="3171070" cy="3714181"/>
            <a:chOff x="0" y="0"/>
            <a:chExt cx="4597400" cy="5384800"/>
          </a:xfrm>
        </p:grpSpPr>
        <p:sp>
          <p:nvSpPr>
            <p:cNvPr id="26" name="Freeform 26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4"/>
              <a:stretch>
                <a:fillRect l="-22536" r="-22536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5"/>
              <a:stretch>
                <a:fillRect t="-19433" b="-19433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65485" y="436509"/>
            <a:ext cx="364666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1" i="1" u="sng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Education</a:t>
            </a:r>
          </a:p>
          <a:p>
            <a:pPr algn="l"/>
            <a:endParaRPr lang="en-US" b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Clark University</a:t>
            </a:r>
          </a:p>
          <a:p>
            <a:pPr algn="l"/>
            <a:endParaRPr lang="en-US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Master of Science;</a:t>
            </a: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algn="l"/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Geographic Information Science (MS-GIS) </a:t>
            </a:r>
          </a:p>
          <a:p>
            <a:pPr algn="l"/>
            <a:r>
              <a:rPr lang="en-US" i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Expected Graduation: May 2025</a:t>
            </a:r>
          </a:p>
          <a:p>
            <a:pPr algn="l"/>
            <a:endParaRPr lang="en-US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Bachelor of Arts;</a:t>
            </a: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algn="l"/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Geography major, GIS concentration, Economics minor </a:t>
            </a:r>
          </a:p>
          <a:p>
            <a:pPr algn="l"/>
            <a:r>
              <a:rPr lang="en-US" i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Graduated Summa Cum Laude: May 2024</a:t>
            </a:r>
          </a:p>
          <a:p>
            <a:pPr algn="l"/>
            <a:endParaRPr lang="en-US" i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endParaRPr lang="en-US" i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i="1" u="sng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Hobbies</a:t>
            </a:r>
          </a:p>
          <a:p>
            <a:pPr algn="l"/>
            <a:endParaRPr lang="en-US" b="1" i="1" u="sng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228600" indent="-228600">
              <a:buFont typeface="Wingdings" pitchFamily="2" charset="2"/>
              <a:buChar char="q"/>
            </a:pP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Traveling</a:t>
            </a:r>
          </a:p>
          <a:p>
            <a:pPr marL="228600" indent="-228600">
              <a:buFont typeface="Wingdings" pitchFamily="2" charset="2"/>
              <a:buChar char="q"/>
            </a:pP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Adventure Sports</a:t>
            </a:r>
          </a:p>
          <a:p>
            <a:pPr marL="228600" indent="-228600">
              <a:buFont typeface="Wingdings" pitchFamily="2" charset="2"/>
              <a:buChar char="q"/>
            </a:pP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Astronomy</a:t>
            </a:r>
          </a:p>
          <a:p>
            <a:pPr algn="l"/>
            <a:endParaRPr lang="en-US" i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How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27" y="855466"/>
            <a:ext cx="8429253" cy="4001632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  <a:ea typeface="ＭＳ Ｐゴシック"/>
              </a:rPr>
              <a:t>What is your funniest thing that happened during your winter break? 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  <a:ea typeface="ＭＳ Ｐゴシック"/>
              </a:rPr>
              <a:t>What relevant experience do you have with python?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What are your expectations for this course?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5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813" y="948532"/>
            <a:ext cx="7931426" cy="336809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Lectures: </a:t>
            </a:r>
            <a:r>
              <a:rPr lang="en-US" b="0" i="0" dirty="0">
                <a:solidFill>
                  <a:srgbClr val="151618"/>
                </a:solidFill>
                <a:effectLst/>
                <a:latin typeface="Open Sans" panose="020B0606030504020204" pitchFamily="34" charset="0"/>
              </a:rPr>
              <a:t>Jonas Clark Hall JC103</a:t>
            </a:r>
            <a:endParaRPr lang="en-US" dirty="0">
              <a:solidFill>
                <a:schemeClr val="tx1"/>
              </a:solidFill>
            </a:endParaRP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Monday: 9:00 – 10:15 AM</a:t>
            </a: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Thursday: 9:00 – 10:15 AM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b="1" dirty="0">
                <a:solidFill>
                  <a:schemeClr val="tx1"/>
                </a:solidFill>
              </a:rPr>
              <a:t>Labs: </a:t>
            </a:r>
            <a:r>
              <a:rPr lang="en-US" b="0" i="0" dirty="0">
                <a:solidFill>
                  <a:srgbClr val="151618"/>
                </a:solidFill>
                <a:effectLst/>
                <a:latin typeface="Open Sans" panose="020B0606030504020204" pitchFamily="34" charset="0"/>
              </a:rPr>
              <a:t>Jonas Clark Hall JC103</a:t>
            </a:r>
            <a:endParaRPr lang="en-US" dirty="0">
              <a:solidFill>
                <a:schemeClr val="tx1"/>
              </a:solidFill>
            </a:endParaRP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Friday: 9:00 – 10:15 AM</a:t>
            </a:r>
          </a:p>
          <a:p>
            <a:pPr marL="17145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Instructor Office Hours: Tuesday &amp; T</a:t>
            </a:r>
            <a:r>
              <a:rPr lang="en-US" altLang="zh-CN" dirty="0">
                <a:solidFill>
                  <a:schemeClr val="tx1"/>
                </a:solidFill>
              </a:rPr>
              <a:t>hursday</a:t>
            </a:r>
            <a:r>
              <a:rPr lang="en-US" dirty="0">
                <a:solidFill>
                  <a:schemeClr val="tx1"/>
                </a:solidFill>
              </a:rPr>
              <a:t>: 1: 30 – 2:30 PM (or by appointment)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Instructor Office Location: Geography Main Office, Jeff 220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Format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14:cNvPr>
              <p14:cNvContentPartPr/>
              <p14:nvPr/>
            </p14:nvContentPartPr>
            <p14:xfrm>
              <a:off x="2939387" y="187621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747" y="18672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17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527C7-7982-9BC7-6392-CC027EC2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DDE7-427F-0BA7-7EB5-8CE02C7D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Schedule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3E6E-26CA-E07E-B8C2-BBED94E3A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16" y="1047123"/>
            <a:ext cx="6465403" cy="3344717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8 (MAR 3)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Spring Break</a:t>
            </a:r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20383-D99C-44EC-D579-A83FD243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C7962-4E94-8B97-2580-026251FC9015}"/>
              </a:ext>
            </a:extLst>
          </p:cNvPr>
          <p:cNvSpPr txBox="1"/>
          <p:nvPr/>
        </p:nvSpPr>
        <p:spPr>
          <a:xfrm>
            <a:off x="72886" y="4785674"/>
            <a:ext cx="447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*schedule for other weeks please see syllabus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D7C63-C205-CC1C-B73B-33227CFA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13" y="166046"/>
            <a:ext cx="6430242" cy="44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4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Schedule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D016-57FF-A79B-7880-01A039C6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16" y="1047123"/>
            <a:ext cx="6465403" cy="3344717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9 (MAR 10)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Midterm (Take Home Exam)</a:t>
            </a:r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257175" indent="-257175"/>
            <a:r>
              <a:rPr lang="en-US" dirty="0">
                <a:solidFill>
                  <a:schemeClr val="tx1"/>
                </a:solidFill>
              </a:rPr>
              <a:t>Week 11 (MAR 24)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AAG Conference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57175" indent="-257175"/>
            <a:r>
              <a:rPr lang="en-US" dirty="0">
                <a:solidFill>
                  <a:schemeClr val="tx1"/>
                </a:solidFill>
              </a:rPr>
              <a:t>Week 15 &amp; 16 (APR 14)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Final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7F82-A88A-5959-7FC0-DFA65785F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86" y="4785674"/>
            <a:ext cx="447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*schedule for other weeks please see syllabus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67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F415AC7619A48B0AEB886DB756E6E" ma:contentTypeVersion="11" ma:contentTypeDescription="Create a new document." ma:contentTypeScope="" ma:versionID="c322e87390135171670ddc71239bf825">
  <xsd:schema xmlns:xsd="http://www.w3.org/2001/XMLSchema" xmlns:xs="http://www.w3.org/2001/XMLSchema" xmlns:p="http://schemas.microsoft.com/office/2006/metadata/properties" xmlns:ns3="99266e45-6766-49a3-95fd-82133b37b977" targetNamespace="http://schemas.microsoft.com/office/2006/metadata/properties" ma:root="true" ma:fieldsID="08e2433a736e18739c6f1d1e59c74aec" ns3:_="">
    <xsd:import namespace="99266e45-6766-49a3-95fd-82133b37b97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66e45-6766-49a3-95fd-82133b37b97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CDD2CC-5DE5-4C26-8716-9460E54DD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266e45-6766-49a3-95fd-82133b37b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B0C2F2-B96D-4FCD-A9DF-E31AF2B25E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614316-45CF-445A-935E-3A1E56DF3AEB}">
  <ds:schemaRefs>
    <ds:schemaRef ds:uri="99266e45-6766-49a3-95fd-82133b37b977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297</TotalTime>
  <Words>1356</Words>
  <Application>Microsoft Office PowerPoint</Application>
  <PresentationFormat>On-screen Show (16:9)</PresentationFormat>
  <Paragraphs>270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Wingdings</vt:lpstr>
      <vt:lpstr>ＭＳ Ｐゴシック</vt:lpstr>
      <vt:lpstr>Open Sans</vt:lpstr>
      <vt:lpstr>Courier New</vt:lpstr>
      <vt:lpstr>Calibri</vt:lpstr>
      <vt:lpstr>Playfair Display</vt:lpstr>
      <vt:lpstr>Arial</vt:lpstr>
      <vt:lpstr>Helvetica World Bold</vt:lpstr>
      <vt:lpstr>Arila</vt:lpstr>
      <vt:lpstr>Simple Light</vt:lpstr>
      <vt:lpstr>PowerPoint Presentation</vt:lpstr>
      <vt:lpstr>Yanan Wu – Visiting Assistant Professor</vt:lpstr>
      <vt:lpstr>Teaching</vt:lpstr>
      <vt:lpstr>PowerPoint Presentation</vt:lpstr>
      <vt:lpstr>PowerPoint Presentation</vt:lpstr>
      <vt:lpstr>How about you?</vt:lpstr>
      <vt:lpstr>Course Format</vt:lpstr>
      <vt:lpstr>Course Schedule</vt:lpstr>
      <vt:lpstr>Course Schedule</vt:lpstr>
      <vt:lpstr>Course Requirements</vt:lpstr>
      <vt:lpstr>Grade</vt:lpstr>
      <vt:lpstr>Textbook </vt:lpstr>
      <vt:lpstr>PowerPoint Presentation</vt:lpstr>
      <vt:lpstr>COURSE WEBSITEs ON GITHUB</vt:lpstr>
      <vt:lpstr>Why taking this class?</vt:lpstr>
      <vt:lpstr>Overview</vt:lpstr>
      <vt:lpstr>PowerPoint Presentation</vt:lpstr>
      <vt:lpstr>Why Programming?</vt:lpstr>
      <vt:lpstr>Why Python?</vt:lpstr>
      <vt:lpstr>PowerPoint Presentation</vt:lpstr>
      <vt:lpstr>PowerPoint Presentation</vt:lpstr>
      <vt:lpstr>Python Version</vt:lpstr>
      <vt:lpstr>One way to know the version of Python!</vt:lpstr>
      <vt:lpstr>What if I do not want to deal with the command prompt?</vt:lpstr>
      <vt:lpstr>You can have both ways of writing python in most of text editors!</vt:lpstr>
      <vt:lpstr>Visual Studio Code (VS code)</vt:lpstr>
      <vt:lpstr>PowerPoint Presentation</vt:lpstr>
      <vt:lpstr>Google Colab</vt:lpstr>
      <vt:lpstr>While Using Colab</vt:lpstr>
      <vt:lpstr>Python Fundamental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Program In Python?</vt:lpstr>
      <vt:lpstr>How Do I Program In Python?</vt:lpstr>
      <vt:lpstr>Interactive Mode</vt:lpstr>
      <vt:lpstr>Course Material on GitHub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ywu</dc:creator>
  <cp:lastModifiedBy>Yanan Wu</cp:lastModifiedBy>
  <cp:revision>18</cp:revision>
  <dcterms:modified xsi:type="dcterms:W3CDTF">2025-01-11T02:26:55Z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0x010100AC6F415AC7619A48B0AEB886DB756E6E</vt:lpwstr>
  </property>
</Properties>
</file>